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9" r:id="rId3"/>
  </p:sldIdLst>
  <p:sldSz cx="5549900" cy="4000500"/>
  <p:notesSz cx="5549900" cy="40005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201" d="100"/>
          <a:sy n="201" d="100"/>
        </p:scale>
        <p:origin x="1368" y="16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16242" y="1240155"/>
            <a:ext cx="4717415" cy="8401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rgbClr val="231F20"/>
                </a:solidFill>
                <a:latin typeface="Gibson Thin"/>
                <a:cs typeface="Gibson Thi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32485" y="2240280"/>
            <a:ext cx="3884930" cy="1000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rgbClr val="231F20"/>
                </a:solidFill>
                <a:latin typeface="Gibson SemiBold"/>
                <a:cs typeface="Gibson SemiBold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rgbClr val="231F20"/>
                </a:solidFill>
                <a:latin typeface="Gibson Thin"/>
                <a:cs typeface="Gibson Thi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231F20"/>
                </a:solidFill>
                <a:latin typeface="Gibson SemiBold"/>
                <a:cs typeface="Gibson SemiBold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rgbClr val="231F20"/>
                </a:solidFill>
                <a:latin typeface="Gibson Thin"/>
                <a:cs typeface="Gibson Thi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77495" y="920115"/>
            <a:ext cx="2414206" cy="26403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858198" y="920115"/>
            <a:ext cx="2414206" cy="26403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3/9/2026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rgbClr val="231F20"/>
                </a:solidFill>
                <a:latin typeface="Gibson Thin"/>
                <a:cs typeface="Gibson Thi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3/9/2026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3/9/2026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331706" y="1581671"/>
            <a:ext cx="1927225" cy="5181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rgbClr val="231F20"/>
                </a:solidFill>
                <a:latin typeface="Gibson Thin"/>
                <a:cs typeface="Gibson Thi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43656" y="687892"/>
            <a:ext cx="2352040" cy="982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rgbClr val="231F20"/>
                </a:solidFill>
                <a:latin typeface="Gibson SemiBold"/>
                <a:cs typeface="Gibson SemiBold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886966" y="3720465"/>
            <a:ext cx="1775968" cy="2000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77495" y="3720465"/>
            <a:ext cx="1276477" cy="2000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3995928" y="3720465"/>
            <a:ext cx="1276477" cy="2000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object 31"/>
          <p:cNvGrpSpPr/>
          <p:nvPr/>
        </p:nvGrpSpPr>
        <p:grpSpPr>
          <a:xfrm>
            <a:off x="0" y="3726967"/>
            <a:ext cx="5544185" cy="269240"/>
            <a:chOff x="0" y="3726967"/>
            <a:chExt cx="5544185" cy="269240"/>
          </a:xfrm>
        </p:grpSpPr>
        <p:sp>
          <p:nvSpPr>
            <p:cNvPr id="32" name="object 32"/>
            <p:cNvSpPr/>
            <p:nvPr/>
          </p:nvSpPr>
          <p:spPr>
            <a:xfrm>
              <a:off x="4765459" y="3726967"/>
              <a:ext cx="779145" cy="269240"/>
            </a:xfrm>
            <a:custGeom>
              <a:avLst/>
              <a:gdLst/>
              <a:ahLst/>
              <a:cxnLst/>
              <a:rect l="l" t="t" r="r" b="b"/>
              <a:pathLst>
                <a:path w="779145" h="269239">
                  <a:moveTo>
                    <a:pt x="778535" y="0"/>
                  </a:moveTo>
                  <a:lnTo>
                    <a:pt x="0" y="0"/>
                  </a:lnTo>
                  <a:lnTo>
                    <a:pt x="0" y="269036"/>
                  </a:lnTo>
                  <a:lnTo>
                    <a:pt x="778535" y="269036"/>
                  </a:lnTo>
                  <a:lnTo>
                    <a:pt x="778535" y="0"/>
                  </a:lnTo>
                  <a:close/>
                </a:path>
              </a:pathLst>
            </a:custGeom>
            <a:solidFill>
              <a:srgbClr val="1D449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4105821" y="3726967"/>
              <a:ext cx="659765" cy="269240"/>
            </a:xfrm>
            <a:custGeom>
              <a:avLst/>
              <a:gdLst/>
              <a:ahLst/>
              <a:cxnLst/>
              <a:rect l="l" t="t" r="r" b="b"/>
              <a:pathLst>
                <a:path w="659764" h="269239">
                  <a:moveTo>
                    <a:pt x="0" y="269036"/>
                  </a:moveTo>
                  <a:lnTo>
                    <a:pt x="659650" y="269036"/>
                  </a:lnTo>
                  <a:lnTo>
                    <a:pt x="659650" y="0"/>
                  </a:lnTo>
                  <a:lnTo>
                    <a:pt x="0" y="0"/>
                  </a:lnTo>
                  <a:lnTo>
                    <a:pt x="0" y="269036"/>
                  </a:lnTo>
                  <a:close/>
                </a:path>
              </a:pathLst>
            </a:custGeom>
            <a:solidFill>
              <a:srgbClr val="00B6E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3442538" y="3726967"/>
              <a:ext cx="663575" cy="269240"/>
            </a:xfrm>
            <a:custGeom>
              <a:avLst/>
              <a:gdLst/>
              <a:ahLst/>
              <a:cxnLst/>
              <a:rect l="l" t="t" r="r" b="b"/>
              <a:pathLst>
                <a:path w="663575" h="269239">
                  <a:moveTo>
                    <a:pt x="0" y="269036"/>
                  </a:moveTo>
                  <a:lnTo>
                    <a:pt x="663282" y="269036"/>
                  </a:lnTo>
                  <a:lnTo>
                    <a:pt x="663282" y="0"/>
                  </a:lnTo>
                  <a:lnTo>
                    <a:pt x="0" y="0"/>
                  </a:lnTo>
                  <a:lnTo>
                    <a:pt x="0" y="269036"/>
                  </a:lnTo>
                  <a:close/>
                </a:path>
              </a:pathLst>
            </a:custGeom>
            <a:solidFill>
              <a:srgbClr val="9AD9E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2772003" y="3726967"/>
              <a:ext cx="670560" cy="269240"/>
            </a:xfrm>
            <a:custGeom>
              <a:avLst/>
              <a:gdLst/>
              <a:ahLst/>
              <a:cxnLst/>
              <a:rect l="l" t="t" r="r" b="b"/>
              <a:pathLst>
                <a:path w="670560" h="269239">
                  <a:moveTo>
                    <a:pt x="670534" y="0"/>
                  </a:moveTo>
                  <a:lnTo>
                    <a:pt x="0" y="0"/>
                  </a:lnTo>
                  <a:lnTo>
                    <a:pt x="0" y="269036"/>
                  </a:lnTo>
                  <a:lnTo>
                    <a:pt x="670534" y="269036"/>
                  </a:lnTo>
                  <a:lnTo>
                    <a:pt x="670534" y="0"/>
                  </a:lnTo>
                  <a:close/>
                </a:path>
              </a:pathLst>
            </a:custGeom>
            <a:solidFill>
              <a:srgbClr val="F287B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2101469" y="3726967"/>
              <a:ext cx="670560" cy="269240"/>
            </a:xfrm>
            <a:custGeom>
              <a:avLst/>
              <a:gdLst/>
              <a:ahLst/>
              <a:cxnLst/>
              <a:rect l="l" t="t" r="r" b="b"/>
              <a:pathLst>
                <a:path w="670560" h="269239">
                  <a:moveTo>
                    <a:pt x="670534" y="0"/>
                  </a:moveTo>
                  <a:lnTo>
                    <a:pt x="0" y="0"/>
                  </a:lnTo>
                  <a:lnTo>
                    <a:pt x="0" y="269036"/>
                  </a:lnTo>
                  <a:lnTo>
                    <a:pt x="670534" y="269036"/>
                  </a:lnTo>
                  <a:lnTo>
                    <a:pt x="670534" y="0"/>
                  </a:lnTo>
                  <a:close/>
                </a:path>
              </a:pathLst>
            </a:custGeom>
            <a:solidFill>
              <a:srgbClr val="B455A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1436369" y="3726967"/>
              <a:ext cx="670560" cy="269240"/>
            </a:xfrm>
            <a:custGeom>
              <a:avLst/>
              <a:gdLst/>
              <a:ahLst/>
              <a:cxnLst/>
              <a:rect l="l" t="t" r="r" b="b"/>
              <a:pathLst>
                <a:path w="670560" h="269239">
                  <a:moveTo>
                    <a:pt x="670534" y="0"/>
                  </a:moveTo>
                  <a:lnTo>
                    <a:pt x="0" y="0"/>
                  </a:lnTo>
                  <a:lnTo>
                    <a:pt x="0" y="269036"/>
                  </a:lnTo>
                  <a:lnTo>
                    <a:pt x="670534" y="269036"/>
                  </a:lnTo>
                  <a:lnTo>
                    <a:pt x="670534" y="0"/>
                  </a:lnTo>
                  <a:close/>
                </a:path>
              </a:pathLst>
            </a:custGeom>
            <a:solidFill>
              <a:srgbClr val="EF412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778535" y="3726967"/>
              <a:ext cx="663575" cy="269240"/>
            </a:xfrm>
            <a:custGeom>
              <a:avLst/>
              <a:gdLst/>
              <a:ahLst/>
              <a:cxnLst/>
              <a:rect l="l" t="t" r="r" b="b"/>
              <a:pathLst>
                <a:path w="663575" h="269239">
                  <a:moveTo>
                    <a:pt x="0" y="269036"/>
                  </a:moveTo>
                  <a:lnTo>
                    <a:pt x="663282" y="269036"/>
                  </a:lnTo>
                  <a:lnTo>
                    <a:pt x="663282" y="0"/>
                  </a:lnTo>
                  <a:lnTo>
                    <a:pt x="0" y="0"/>
                  </a:lnTo>
                  <a:lnTo>
                    <a:pt x="0" y="269036"/>
                  </a:lnTo>
                  <a:close/>
                </a:path>
              </a:pathLst>
            </a:custGeom>
            <a:solidFill>
              <a:srgbClr val="FFCC3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0" y="3726967"/>
              <a:ext cx="779145" cy="269240"/>
            </a:xfrm>
            <a:custGeom>
              <a:avLst/>
              <a:gdLst/>
              <a:ahLst/>
              <a:cxnLst/>
              <a:rect l="l" t="t" r="r" b="b"/>
              <a:pathLst>
                <a:path w="779145" h="269239">
                  <a:moveTo>
                    <a:pt x="778535" y="0"/>
                  </a:moveTo>
                  <a:lnTo>
                    <a:pt x="0" y="0"/>
                  </a:lnTo>
                  <a:lnTo>
                    <a:pt x="0" y="269036"/>
                  </a:lnTo>
                  <a:lnTo>
                    <a:pt x="778535" y="269036"/>
                  </a:lnTo>
                  <a:lnTo>
                    <a:pt x="778535" y="0"/>
                  </a:lnTo>
                  <a:close/>
                </a:path>
              </a:pathLst>
            </a:custGeom>
            <a:solidFill>
              <a:srgbClr val="7DC35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50" name="Grafik 49">
            <a:extLst>
              <a:ext uri="{FF2B5EF4-FFF2-40B4-BE49-F238E27FC236}">
                <a16:creationId xmlns:a16="http://schemas.microsoft.com/office/drawing/2014/main" id="{8E020034-FF70-7104-F90D-2CAECAE2438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b="31815"/>
          <a:stretch>
            <a:fillRect/>
          </a:stretch>
        </p:blipFill>
        <p:spPr>
          <a:xfrm>
            <a:off x="565150" y="-1350"/>
            <a:ext cx="4402763" cy="36018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object 24"/>
          <p:cNvSpPr txBox="1"/>
          <p:nvPr/>
        </p:nvSpPr>
        <p:spPr>
          <a:xfrm>
            <a:off x="887729" y="2990850"/>
            <a:ext cx="1049021" cy="36195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b="0" dirty="0">
                <a:solidFill>
                  <a:srgbClr val="231F20"/>
                </a:solidFill>
                <a:latin typeface="Gibson Thin"/>
                <a:cs typeface="Gibson Thin"/>
              </a:rPr>
              <a:t>Bist</a:t>
            </a:r>
            <a:r>
              <a:rPr sz="1200" b="0" spc="10" dirty="0">
                <a:solidFill>
                  <a:srgbClr val="231F20"/>
                </a:solidFill>
                <a:latin typeface="Gibson Thin"/>
                <a:cs typeface="Gibson Thin"/>
              </a:rPr>
              <a:t> </a:t>
            </a:r>
            <a:r>
              <a:rPr sz="1200" b="0" dirty="0">
                <a:solidFill>
                  <a:srgbClr val="231F20"/>
                </a:solidFill>
                <a:latin typeface="Gibson Thin"/>
                <a:cs typeface="Gibson Thin"/>
              </a:rPr>
              <a:t>du</a:t>
            </a:r>
            <a:r>
              <a:rPr sz="1200" b="0" spc="15" dirty="0">
                <a:solidFill>
                  <a:srgbClr val="231F20"/>
                </a:solidFill>
                <a:latin typeface="Gibson Thin"/>
                <a:cs typeface="Gibson Thin"/>
              </a:rPr>
              <a:t> </a:t>
            </a:r>
            <a:r>
              <a:rPr sz="1200" b="0" spc="-10" dirty="0">
                <a:solidFill>
                  <a:srgbClr val="231F20"/>
                </a:solidFill>
                <a:latin typeface="Gibson Thin"/>
                <a:cs typeface="Gibson Thin"/>
              </a:rPr>
              <a:t>dabei?</a:t>
            </a:r>
            <a:endParaRPr sz="1200" dirty="0">
              <a:latin typeface="Gibson Thin"/>
              <a:cs typeface="Gibson Thin"/>
            </a:endParaRPr>
          </a:p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z="1200" b="1" dirty="0">
                <a:solidFill>
                  <a:srgbClr val="7DC35C"/>
                </a:solidFill>
                <a:latin typeface="Gibson SemiBold"/>
                <a:cs typeface="Gibson SemiBold"/>
              </a:rPr>
              <a:t>Ticket</a:t>
            </a:r>
            <a:r>
              <a:rPr sz="1200" b="1" spc="65" dirty="0">
                <a:solidFill>
                  <a:srgbClr val="7DC35C"/>
                </a:solidFill>
                <a:latin typeface="Gibson SemiBold"/>
                <a:cs typeface="Gibson SemiBold"/>
              </a:rPr>
              <a:t> </a:t>
            </a:r>
            <a:r>
              <a:rPr sz="1200" b="1" spc="-10" dirty="0">
                <a:solidFill>
                  <a:srgbClr val="7DC35C"/>
                </a:solidFill>
                <a:latin typeface="Gibson SemiBold"/>
                <a:cs typeface="Gibson SemiBold"/>
              </a:rPr>
              <a:t>sichern!</a:t>
            </a:r>
            <a:endParaRPr sz="1200" dirty="0">
              <a:latin typeface="Gibson SemiBold"/>
              <a:cs typeface="Gibson SemiBold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930033" y="1405750"/>
            <a:ext cx="0" cy="420370"/>
          </a:xfrm>
          <a:custGeom>
            <a:avLst/>
            <a:gdLst/>
            <a:ahLst/>
            <a:cxnLst/>
            <a:rect l="l" t="t" r="r" b="b"/>
            <a:pathLst>
              <a:path h="420369">
                <a:moveTo>
                  <a:pt x="0" y="0"/>
                </a:moveTo>
                <a:lnTo>
                  <a:pt x="0" y="419823"/>
                </a:lnTo>
              </a:path>
            </a:pathLst>
          </a:custGeom>
          <a:ln w="27990">
            <a:solidFill>
              <a:srgbClr val="7DC35C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6" name="object 26"/>
          <p:cNvGrpSpPr/>
          <p:nvPr/>
        </p:nvGrpSpPr>
        <p:grpSpPr>
          <a:xfrm>
            <a:off x="565138" y="1558697"/>
            <a:ext cx="1447812" cy="1432153"/>
            <a:chOff x="832053" y="1013917"/>
            <a:chExt cx="1447812" cy="1432153"/>
          </a:xfrm>
        </p:grpSpPr>
        <p:sp>
          <p:nvSpPr>
            <p:cNvPr id="27" name="object 27"/>
            <p:cNvSpPr/>
            <p:nvPr/>
          </p:nvSpPr>
          <p:spPr>
            <a:xfrm>
              <a:off x="832053" y="1013917"/>
              <a:ext cx="252095" cy="812165"/>
            </a:xfrm>
            <a:custGeom>
              <a:avLst/>
              <a:gdLst/>
              <a:ahLst/>
              <a:cxnLst/>
              <a:rect l="l" t="t" r="r" b="b"/>
              <a:pathLst>
                <a:path w="252094" h="812164">
                  <a:moveTo>
                    <a:pt x="27990" y="615734"/>
                  </a:moveTo>
                  <a:lnTo>
                    <a:pt x="0" y="615734"/>
                  </a:lnTo>
                  <a:lnTo>
                    <a:pt x="0" y="811644"/>
                  </a:lnTo>
                  <a:lnTo>
                    <a:pt x="27990" y="811644"/>
                  </a:lnTo>
                  <a:lnTo>
                    <a:pt x="27990" y="615734"/>
                  </a:lnTo>
                  <a:close/>
                </a:path>
                <a:path w="252094" h="812164">
                  <a:moveTo>
                    <a:pt x="27990" y="559765"/>
                  </a:moveTo>
                  <a:lnTo>
                    <a:pt x="0" y="559765"/>
                  </a:lnTo>
                  <a:lnTo>
                    <a:pt x="0" y="587756"/>
                  </a:lnTo>
                  <a:lnTo>
                    <a:pt x="27990" y="587756"/>
                  </a:lnTo>
                  <a:lnTo>
                    <a:pt x="27990" y="559765"/>
                  </a:lnTo>
                  <a:close/>
                </a:path>
                <a:path w="252094" h="812164">
                  <a:moveTo>
                    <a:pt x="27990" y="503783"/>
                  </a:moveTo>
                  <a:lnTo>
                    <a:pt x="0" y="503783"/>
                  </a:lnTo>
                  <a:lnTo>
                    <a:pt x="0" y="531774"/>
                  </a:lnTo>
                  <a:lnTo>
                    <a:pt x="27990" y="531774"/>
                  </a:lnTo>
                  <a:lnTo>
                    <a:pt x="27990" y="503783"/>
                  </a:lnTo>
                  <a:close/>
                </a:path>
                <a:path w="252094" h="812164">
                  <a:moveTo>
                    <a:pt x="27990" y="419823"/>
                  </a:moveTo>
                  <a:lnTo>
                    <a:pt x="0" y="419823"/>
                  </a:lnTo>
                  <a:lnTo>
                    <a:pt x="0" y="447827"/>
                  </a:lnTo>
                  <a:lnTo>
                    <a:pt x="27990" y="447827"/>
                  </a:lnTo>
                  <a:lnTo>
                    <a:pt x="27990" y="419823"/>
                  </a:lnTo>
                  <a:close/>
                </a:path>
                <a:path w="252094" h="812164">
                  <a:moveTo>
                    <a:pt x="27990" y="223901"/>
                  </a:moveTo>
                  <a:lnTo>
                    <a:pt x="0" y="223901"/>
                  </a:lnTo>
                  <a:lnTo>
                    <a:pt x="0" y="335851"/>
                  </a:lnTo>
                  <a:lnTo>
                    <a:pt x="27990" y="335851"/>
                  </a:lnTo>
                  <a:lnTo>
                    <a:pt x="27990" y="223901"/>
                  </a:lnTo>
                  <a:close/>
                </a:path>
                <a:path w="252094" h="812164">
                  <a:moveTo>
                    <a:pt x="27990" y="0"/>
                  </a:moveTo>
                  <a:lnTo>
                    <a:pt x="0" y="0"/>
                  </a:lnTo>
                  <a:lnTo>
                    <a:pt x="0" y="55981"/>
                  </a:lnTo>
                  <a:lnTo>
                    <a:pt x="0" y="111950"/>
                  </a:lnTo>
                  <a:lnTo>
                    <a:pt x="0" y="195910"/>
                  </a:lnTo>
                  <a:lnTo>
                    <a:pt x="27990" y="195910"/>
                  </a:lnTo>
                  <a:lnTo>
                    <a:pt x="27990" y="111963"/>
                  </a:lnTo>
                  <a:lnTo>
                    <a:pt x="27990" y="55981"/>
                  </a:lnTo>
                  <a:lnTo>
                    <a:pt x="27990" y="0"/>
                  </a:lnTo>
                  <a:close/>
                </a:path>
                <a:path w="252094" h="812164">
                  <a:moveTo>
                    <a:pt x="83972" y="783666"/>
                  </a:moveTo>
                  <a:lnTo>
                    <a:pt x="55994" y="783666"/>
                  </a:lnTo>
                  <a:lnTo>
                    <a:pt x="28003" y="783666"/>
                  </a:lnTo>
                  <a:lnTo>
                    <a:pt x="28003" y="811657"/>
                  </a:lnTo>
                  <a:lnTo>
                    <a:pt x="55994" y="811657"/>
                  </a:lnTo>
                  <a:lnTo>
                    <a:pt x="83972" y="811657"/>
                  </a:lnTo>
                  <a:lnTo>
                    <a:pt x="83972" y="783666"/>
                  </a:lnTo>
                  <a:close/>
                </a:path>
                <a:path w="252094" h="812164">
                  <a:moveTo>
                    <a:pt x="83972" y="671715"/>
                  </a:moveTo>
                  <a:lnTo>
                    <a:pt x="55994" y="671715"/>
                  </a:lnTo>
                  <a:lnTo>
                    <a:pt x="55994" y="755675"/>
                  </a:lnTo>
                  <a:lnTo>
                    <a:pt x="83972" y="755675"/>
                  </a:lnTo>
                  <a:lnTo>
                    <a:pt x="83972" y="671715"/>
                  </a:lnTo>
                  <a:close/>
                </a:path>
                <a:path w="252094" h="812164">
                  <a:moveTo>
                    <a:pt x="83972" y="615734"/>
                  </a:moveTo>
                  <a:lnTo>
                    <a:pt x="55994" y="615734"/>
                  </a:lnTo>
                  <a:lnTo>
                    <a:pt x="28003" y="615734"/>
                  </a:lnTo>
                  <a:lnTo>
                    <a:pt x="28003" y="643724"/>
                  </a:lnTo>
                  <a:lnTo>
                    <a:pt x="55994" y="643724"/>
                  </a:lnTo>
                  <a:lnTo>
                    <a:pt x="83972" y="643724"/>
                  </a:lnTo>
                  <a:lnTo>
                    <a:pt x="83972" y="615734"/>
                  </a:lnTo>
                  <a:close/>
                </a:path>
                <a:path w="252094" h="812164">
                  <a:moveTo>
                    <a:pt x="83972" y="531774"/>
                  </a:moveTo>
                  <a:lnTo>
                    <a:pt x="55994" y="531774"/>
                  </a:lnTo>
                  <a:lnTo>
                    <a:pt x="28003" y="531774"/>
                  </a:lnTo>
                  <a:lnTo>
                    <a:pt x="28003" y="559777"/>
                  </a:lnTo>
                  <a:lnTo>
                    <a:pt x="55994" y="559777"/>
                  </a:lnTo>
                  <a:lnTo>
                    <a:pt x="83972" y="559777"/>
                  </a:lnTo>
                  <a:lnTo>
                    <a:pt x="83972" y="531774"/>
                  </a:lnTo>
                  <a:close/>
                </a:path>
                <a:path w="252094" h="812164">
                  <a:moveTo>
                    <a:pt x="83972" y="419823"/>
                  </a:moveTo>
                  <a:lnTo>
                    <a:pt x="55994" y="419823"/>
                  </a:lnTo>
                  <a:lnTo>
                    <a:pt x="55994" y="391833"/>
                  </a:lnTo>
                  <a:lnTo>
                    <a:pt x="28003" y="391833"/>
                  </a:lnTo>
                  <a:lnTo>
                    <a:pt x="28003" y="447814"/>
                  </a:lnTo>
                  <a:lnTo>
                    <a:pt x="55994" y="447814"/>
                  </a:lnTo>
                  <a:lnTo>
                    <a:pt x="55994" y="475792"/>
                  </a:lnTo>
                  <a:lnTo>
                    <a:pt x="28003" y="475792"/>
                  </a:lnTo>
                  <a:lnTo>
                    <a:pt x="28003" y="503783"/>
                  </a:lnTo>
                  <a:lnTo>
                    <a:pt x="55994" y="503783"/>
                  </a:lnTo>
                  <a:lnTo>
                    <a:pt x="83972" y="503783"/>
                  </a:lnTo>
                  <a:lnTo>
                    <a:pt x="83972" y="419823"/>
                  </a:lnTo>
                  <a:close/>
                </a:path>
                <a:path w="252094" h="812164">
                  <a:moveTo>
                    <a:pt x="83972" y="363842"/>
                  </a:moveTo>
                  <a:lnTo>
                    <a:pt x="55994" y="363842"/>
                  </a:lnTo>
                  <a:lnTo>
                    <a:pt x="55994" y="391833"/>
                  </a:lnTo>
                  <a:lnTo>
                    <a:pt x="83972" y="391833"/>
                  </a:lnTo>
                  <a:lnTo>
                    <a:pt x="83972" y="363842"/>
                  </a:lnTo>
                  <a:close/>
                </a:path>
                <a:path w="252094" h="812164">
                  <a:moveTo>
                    <a:pt x="83972" y="223901"/>
                  </a:moveTo>
                  <a:lnTo>
                    <a:pt x="55994" y="223901"/>
                  </a:lnTo>
                  <a:lnTo>
                    <a:pt x="55994" y="279882"/>
                  </a:lnTo>
                  <a:lnTo>
                    <a:pt x="28003" y="279882"/>
                  </a:lnTo>
                  <a:lnTo>
                    <a:pt x="28003" y="335864"/>
                  </a:lnTo>
                  <a:lnTo>
                    <a:pt x="55994" y="335864"/>
                  </a:lnTo>
                  <a:lnTo>
                    <a:pt x="55994" y="307860"/>
                  </a:lnTo>
                  <a:lnTo>
                    <a:pt x="83972" y="307860"/>
                  </a:lnTo>
                  <a:lnTo>
                    <a:pt x="83972" y="223901"/>
                  </a:lnTo>
                  <a:close/>
                </a:path>
                <a:path w="252094" h="812164">
                  <a:moveTo>
                    <a:pt x="83972" y="167932"/>
                  </a:moveTo>
                  <a:lnTo>
                    <a:pt x="55994" y="167932"/>
                  </a:lnTo>
                  <a:lnTo>
                    <a:pt x="28003" y="167932"/>
                  </a:lnTo>
                  <a:lnTo>
                    <a:pt x="28003" y="195935"/>
                  </a:lnTo>
                  <a:lnTo>
                    <a:pt x="55994" y="195935"/>
                  </a:lnTo>
                  <a:lnTo>
                    <a:pt x="83972" y="195935"/>
                  </a:lnTo>
                  <a:lnTo>
                    <a:pt x="83972" y="167932"/>
                  </a:lnTo>
                  <a:close/>
                </a:path>
                <a:path w="252094" h="812164">
                  <a:moveTo>
                    <a:pt x="83972" y="55981"/>
                  </a:moveTo>
                  <a:lnTo>
                    <a:pt x="55994" y="55981"/>
                  </a:lnTo>
                  <a:lnTo>
                    <a:pt x="55994" y="111950"/>
                  </a:lnTo>
                  <a:lnTo>
                    <a:pt x="55994" y="139941"/>
                  </a:lnTo>
                  <a:lnTo>
                    <a:pt x="83972" y="139941"/>
                  </a:lnTo>
                  <a:lnTo>
                    <a:pt x="83972" y="111963"/>
                  </a:lnTo>
                  <a:lnTo>
                    <a:pt x="83972" y="55981"/>
                  </a:lnTo>
                  <a:close/>
                </a:path>
                <a:path w="252094" h="812164">
                  <a:moveTo>
                    <a:pt x="83972" y="0"/>
                  </a:moveTo>
                  <a:lnTo>
                    <a:pt x="55994" y="0"/>
                  </a:lnTo>
                  <a:lnTo>
                    <a:pt x="28003" y="0"/>
                  </a:lnTo>
                  <a:lnTo>
                    <a:pt x="28003" y="27990"/>
                  </a:lnTo>
                  <a:lnTo>
                    <a:pt x="55994" y="27990"/>
                  </a:lnTo>
                  <a:lnTo>
                    <a:pt x="83972" y="27990"/>
                  </a:lnTo>
                  <a:lnTo>
                    <a:pt x="83972" y="0"/>
                  </a:lnTo>
                  <a:close/>
                </a:path>
                <a:path w="252094" h="812164">
                  <a:moveTo>
                    <a:pt x="139941" y="783666"/>
                  </a:moveTo>
                  <a:lnTo>
                    <a:pt x="111963" y="783666"/>
                  </a:lnTo>
                  <a:lnTo>
                    <a:pt x="111963" y="811657"/>
                  </a:lnTo>
                  <a:lnTo>
                    <a:pt x="139941" y="811657"/>
                  </a:lnTo>
                  <a:lnTo>
                    <a:pt x="139941" y="783666"/>
                  </a:lnTo>
                  <a:close/>
                </a:path>
                <a:path w="252094" h="812164">
                  <a:moveTo>
                    <a:pt x="139941" y="671715"/>
                  </a:moveTo>
                  <a:lnTo>
                    <a:pt x="111963" y="671715"/>
                  </a:lnTo>
                  <a:lnTo>
                    <a:pt x="111963" y="755675"/>
                  </a:lnTo>
                  <a:lnTo>
                    <a:pt x="139941" y="755675"/>
                  </a:lnTo>
                  <a:lnTo>
                    <a:pt x="139941" y="671715"/>
                  </a:lnTo>
                  <a:close/>
                </a:path>
                <a:path w="252094" h="812164">
                  <a:moveTo>
                    <a:pt x="139941" y="615734"/>
                  </a:moveTo>
                  <a:lnTo>
                    <a:pt x="111963" y="615734"/>
                  </a:lnTo>
                  <a:lnTo>
                    <a:pt x="111963" y="643724"/>
                  </a:lnTo>
                  <a:lnTo>
                    <a:pt x="139941" y="643724"/>
                  </a:lnTo>
                  <a:lnTo>
                    <a:pt x="139941" y="615734"/>
                  </a:lnTo>
                  <a:close/>
                </a:path>
                <a:path w="252094" h="812164">
                  <a:moveTo>
                    <a:pt x="139941" y="559765"/>
                  </a:moveTo>
                  <a:lnTo>
                    <a:pt x="111963" y="559765"/>
                  </a:lnTo>
                  <a:lnTo>
                    <a:pt x="111963" y="587756"/>
                  </a:lnTo>
                  <a:lnTo>
                    <a:pt x="139941" y="587756"/>
                  </a:lnTo>
                  <a:lnTo>
                    <a:pt x="139941" y="559765"/>
                  </a:lnTo>
                  <a:close/>
                </a:path>
                <a:path w="252094" h="812164">
                  <a:moveTo>
                    <a:pt x="139941" y="335851"/>
                  </a:moveTo>
                  <a:lnTo>
                    <a:pt x="111963" y="335851"/>
                  </a:lnTo>
                  <a:lnTo>
                    <a:pt x="111963" y="447802"/>
                  </a:lnTo>
                  <a:lnTo>
                    <a:pt x="139941" y="447802"/>
                  </a:lnTo>
                  <a:lnTo>
                    <a:pt x="139941" y="335851"/>
                  </a:lnTo>
                  <a:close/>
                </a:path>
                <a:path w="252094" h="812164">
                  <a:moveTo>
                    <a:pt x="139941" y="223901"/>
                  </a:moveTo>
                  <a:lnTo>
                    <a:pt x="111963" y="223901"/>
                  </a:lnTo>
                  <a:lnTo>
                    <a:pt x="111963" y="279882"/>
                  </a:lnTo>
                  <a:lnTo>
                    <a:pt x="83985" y="279882"/>
                  </a:lnTo>
                  <a:lnTo>
                    <a:pt x="83985" y="307886"/>
                  </a:lnTo>
                  <a:lnTo>
                    <a:pt x="111975" y="307886"/>
                  </a:lnTo>
                  <a:lnTo>
                    <a:pt x="111975" y="279882"/>
                  </a:lnTo>
                  <a:lnTo>
                    <a:pt x="139941" y="279882"/>
                  </a:lnTo>
                  <a:lnTo>
                    <a:pt x="139941" y="223901"/>
                  </a:lnTo>
                  <a:close/>
                </a:path>
                <a:path w="252094" h="812164">
                  <a:moveTo>
                    <a:pt x="139941" y="167932"/>
                  </a:moveTo>
                  <a:lnTo>
                    <a:pt x="111975" y="167932"/>
                  </a:lnTo>
                  <a:lnTo>
                    <a:pt x="83985" y="167932"/>
                  </a:lnTo>
                  <a:lnTo>
                    <a:pt x="83985" y="195935"/>
                  </a:lnTo>
                  <a:lnTo>
                    <a:pt x="111963" y="195935"/>
                  </a:lnTo>
                  <a:lnTo>
                    <a:pt x="139941" y="195935"/>
                  </a:lnTo>
                  <a:lnTo>
                    <a:pt x="139941" y="167932"/>
                  </a:lnTo>
                  <a:close/>
                </a:path>
                <a:path w="252094" h="812164">
                  <a:moveTo>
                    <a:pt x="139941" y="55981"/>
                  </a:moveTo>
                  <a:lnTo>
                    <a:pt x="111975" y="55981"/>
                  </a:lnTo>
                  <a:lnTo>
                    <a:pt x="83985" y="55981"/>
                  </a:lnTo>
                  <a:lnTo>
                    <a:pt x="83985" y="111950"/>
                  </a:lnTo>
                  <a:lnTo>
                    <a:pt x="83985" y="139941"/>
                  </a:lnTo>
                  <a:lnTo>
                    <a:pt x="111963" y="139941"/>
                  </a:lnTo>
                  <a:lnTo>
                    <a:pt x="139941" y="139941"/>
                  </a:lnTo>
                  <a:lnTo>
                    <a:pt x="139941" y="111963"/>
                  </a:lnTo>
                  <a:lnTo>
                    <a:pt x="139941" y="55981"/>
                  </a:lnTo>
                  <a:close/>
                </a:path>
                <a:path w="252094" h="812164">
                  <a:moveTo>
                    <a:pt x="139941" y="0"/>
                  </a:moveTo>
                  <a:lnTo>
                    <a:pt x="111975" y="0"/>
                  </a:lnTo>
                  <a:lnTo>
                    <a:pt x="83985" y="0"/>
                  </a:lnTo>
                  <a:lnTo>
                    <a:pt x="83985" y="27990"/>
                  </a:lnTo>
                  <a:lnTo>
                    <a:pt x="111963" y="27990"/>
                  </a:lnTo>
                  <a:lnTo>
                    <a:pt x="139941" y="27990"/>
                  </a:lnTo>
                  <a:lnTo>
                    <a:pt x="139941" y="0"/>
                  </a:lnTo>
                  <a:close/>
                </a:path>
                <a:path w="252094" h="812164">
                  <a:moveTo>
                    <a:pt x="195922" y="615734"/>
                  </a:moveTo>
                  <a:lnTo>
                    <a:pt x="167944" y="615734"/>
                  </a:lnTo>
                  <a:lnTo>
                    <a:pt x="139954" y="615734"/>
                  </a:lnTo>
                  <a:lnTo>
                    <a:pt x="139954" y="643724"/>
                  </a:lnTo>
                  <a:lnTo>
                    <a:pt x="167944" y="643724"/>
                  </a:lnTo>
                  <a:lnTo>
                    <a:pt x="167944" y="783666"/>
                  </a:lnTo>
                  <a:lnTo>
                    <a:pt x="139954" y="783666"/>
                  </a:lnTo>
                  <a:lnTo>
                    <a:pt x="139954" y="811657"/>
                  </a:lnTo>
                  <a:lnTo>
                    <a:pt x="167944" y="811657"/>
                  </a:lnTo>
                  <a:lnTo>
                    <a:pt x="195922" y="811644"/>
                  </a:lnTo>
                  <a:lnTo>
                    <a:pt x="195922" y="615734"/>
                  </a:lnTo>
                  <a:close/>
                </a:path>
                <a:path w="252094" h="812164">
                  <a:moveTo>
                    <a:pt x="195922" y="559765"/>
                  </a:moveTo>
                  <a:lnTo>
                    <a:pt x="167944" y="559765"/>
                  </a:lnTo>
                  <a:lnTo>
                    <a:pt x="167944" y="587756"/>
                  </a:lnTo>
                  <a:lnTo>
                    <a:pt x="195922" y="587756"/>
                  </a:lnTo>
                  <a:lnTo>
                    <a:pt x="195922" y="559765"/>
                  </a:lnTo>
                  <a:close/>
                </a:path>
                <a:path w="252094" h="812164">
                  <a:moveTo>
                    <a:pt x="195922" y="447802"/>
                  </a:moveTo>
                  <a:lnTo>
                    <a:pt x="167944" y="447802"/>
                  </a:lnTo>
                  <a:lnTo>
                    <a:pt x="139954" y="447802"/>
                  </a:lnTo>
                  <a:lnTo>
                    <a:pt x="139954" y="559752"/>
                  </a:lnTo>
                  <a:lnTo>
                    <a:pt x="167944" y="559752"/>
                  </a:lnTo>
                  <a:lnTo>
                    <a:pt x="167944" y="531774"/>
                  </a:lnTo>
                  <a:lnTo>
                    <a:pt x="195922" y="531774"/>
                  </a:lnTo>
                  <a:lnTo>
                    <a:pt x="195922" y="503783"/>
                  </a:lnTo>
                  <a:lnTo>
                    <a:pt x="167944" y="503783"/>
                  </a:lnTo>
                  <a:lnTo>
                    <a:pt x="167944" y="475792"/>
                  </a:lnTo>
                  <a:lnTo>
                    <a:pt x="195922" y="475792"/>
                  </a:lnTo>
                  <a:lnTo>
                    <a:pt x="195922" y="447802"/>
                  </a:lnTo>
                  <a:close/>
                </a:path>
                <a:path w="252094" h="812164">
                  <a:moveTo>
                    <a:pt x="195922" y="391833"/>
                  </a:moveTo>
                  <a:lnTo>
                    <a:pt x="167944" y="391833"/>
                  </a:lnTo>
                  <a:lnTo>
                    <a:pt x="167944" y="363842"/>
                  </a:lnTo>
                  <a:lnTo>
                    <a:pt x="139954" y="363842"/>
                  </a:lnTo>
                  <a:lnTo>
                    <a:pt x="139954" y="419823"/>
                  </a:lnTo>
                  <a:lnTo>
                    <a:pt x="167944" y="419823"/>
                  </a:lnTo>
                  <a:lnTo>
                    <a:pt x="195922" y="419823"/>
                  </a:lnTo>
                  <a:lnTo>
                    <a:pt x="195922" y="391833"/>
                  </a:lnTo>
                  <a:close/>
                </a:path>
                <a:path w="252094" h="812164">
                  <a:moveTo>
                    <a:pt x="195922" y="335851"/>
                  </a:moveTo>
                  <a:lnTo>
                    <a:pt x="167944" y="335851"/>
                  </a:lnTo>
                  <a:lnTo>
                    <a:pt x="167944" y="363842"/>
                  </a:lnTo>
                  <a:lnTo>
                    <a:pt x="195922" y="363842"/>
                  </a:lnTo>
                  <a:lnTo>
                    <a:pt x="195922" y="335851"/>
                  </a:lnTo>
                  <a:close/>
                </a:path>
                <a:path w="252094" h="812164">
                  <a:moveTo>
                    <a:pt x="195922" y="279882"/>
                  </a:moveTo>
                  <a:lnTo>
                    <a:pt x="167944" y="279882"/>
                  </a:lnTo>
                  <a:lnTo>
                    <a:pt x="167944" y="251891"/>
                  </a:lnTo>
                  <a:lnTo>
                    <a:pt x="139954" y="251891"/>
                  </a:lnTo>
                  <a:lnTo>
                    <a:pt x="139954" y="335851"/>
                  </a:lnTo>
                  <a:lnTo>
                    <a:pt x="167944" y="335851"/>
                  </a:lnTo>
                  <a:lnTo>
                    <a:pt x="167944" y="307886"/>
                  </a:lnTo>
                  <a:lnTo>
                    <a:pt x="195922" y="307886"/>
                  </a:lnTo>
                  <a:lnTo>
                    <a:pt x="195922" y="279882"/>
                  </a:lnTo>
                  <a:close/>
                </a:path>
                <a:path w="252094" h="812164">
                  <a:moveTo>
                    <a:pt x="195922" y="223901"/>
                  </a:moveTo>
                  <a:lnTo>
                    <a:pt x="167944" y="223901"/>
                  </a:lnTo>
                  <a:lnTo>
                    <a:pt x="167944" y="251891"/>
                  </a:lnTo>
                  <a:lnTo>
                    <a:pt x="195922" y="251891"/>
                  </a:lnTo>
                  <a:lnTo>
                    <a:pt x="195922" y="223901"/>
                  </a:lnTo>
                  <a:close/>
                </a:path>
                <a:path w="252094" h="812164">
                  <a:moveTo>
                    <a:pt x="195922" y="0"/>
                  </a:moveTo>
                  <a:lnTo>
                    <a:pt x="167944" y="0"/>
                  </a:lnTo>
                  <a:lnTo>
                    <a:pt x="139954" y="0"/>
                  </a:lnTo>
                  <a:lnTo>
                    <a:pt x="139954" y="27990"/>
                  </a:lnTo>
                  <a:lnTo>
                    <a:pt x="167944" y="27990"/>
                  </a:lnTo>
                  <a:lnTo>
                    <a:pt x="167944" y="55981"/>
                  </a:lnTo>
                  <a:lnTo>
                    <a:pt x="167944" y="111950"/>
                  </a:lnTo>
                  <a:lnTo>
                    <a:pt x="167944" y="167932"/>
                  </a:lnTo>
                  <a:lnTo>
                    <a:pt x="139954" y="167932"/>
                  </a:lnTo>
                  <a:lnTo>
                    <a:pt x="139954" y="195935"/>
                  </a:lnTo>
                  <a:lnTo>
                    <a:pt x="167944" y="195935"/>
                  </a:lnTo>
                  <a:lnTo>
                    <a:pt x="195922" y="195910"/>
                  </a:lnTo>
                  <a:lnTo>
                    <a:pt x="195922" y="111963"/>
                  </a:lnTo>
                  <a:lnTo>
                    <a:pt x="195922" y="55981"/>
                  </a:lnTo>
                  <a:lnTo>
                    <a:pt x="195922" y="0"/>
                  </a:lnTo>
                  <a:close/>
                </a:path>
                <a:path w="252094" h="812164">
                  <a:moveTo>
                    <a:pt x="223926" y="419823"/>
                  </a:moveTo>
                  <a:lnTo>
                    <a:pt x="195935" y="419823"/>
                  </a:lnTo>
                  <a:lnTo>
                    <a:pt x="195935" y="447827"/>
                  </a:lnTo>
                  <a:lnTo>
                    <a:pt x="223926" y="447827"/>
                  </a:lnTo>
                  <a:lnTo>
                    <a:pt x="223926" y="419823"/>
                  </a:lnTo>
                  <a:close/>
                </a:path>
                <a:path w="252094" h="812164">
                  <a:moveTo>
                    <a:pt x="251904" y="671715"/>
                  </a:moveTo>
                  <a:lnTo>
                    <a:pt x="223926" y="671715"/>
                  </a:lnTo>
                  <a:lnTo>
                    <a:pt x="223926" y="699706"/>
                  </a:lnTo>
                  <a:lnTo>
                    <a:pt x="251904" y="699706"/>
                  </a:lnTo>
                  <a:lnTo>
                    <a:pt x="251904" y="671715"/>
                  </a:lnTo>
                  <a:close/>
                </a:path>
                <a:path w="252094" h="812164">
                  <a:moveTo>
                    <a:pt x="251904" y="503783"/>
                  </a:moveTo>
                  <a:lnTo>
                    <a:pt x="223926" y="503783"/>
                  </a:lnTo>
                  <a:lnTo>
                    <a:pt x="195935" y="503783"/>
                  </a:lnTo>
                  <a:lnTo>
                    <a:pt x="195935" y="559765"/>
                  </a:lnTo>
                  <a:lnTo>
                    <a:pt x="223926" y="559765"/>
                  </a:lnTo>
                  <a:lnTo>
                    <a:pt x="223926" y="615734"/>
                  </a:lnTo>
                  <a:lnTo>
                    <a:pt x="251904" y="615734"/>
                  </a:lnTo>
                  <a:lnTo>
                    <a:pt x="251904" y="503783"/>
                  </a:lnTo>
                  <a:close/>
                </a:path>
                <a:path w="252094" h="812164">
                  <a:moveTo>
                    <a:pt x="251904" y="391833"/>
                  </a:moveTo>
                  <a:lnTo>
                    <a:pt x="223926" y="391833"/>
                  </a:lnTo>
                  <a:lnTo>
                    <a:pt x="223926" y="419823"/>
                  </a:lnTo>
                  <a:lnTo>
                    <a:pt x="251904" y="419823"/>
                  </a:lnTo>
                  <a:lnTo>
                    <a:pt x="251904" y="391833"/>
                  </a:lnTo>
                  <a:close/>
                </a:path>
                <a:path w="252094" h="812164">
                  <a:moveTo>
                    <a:pt x="251904" y="335851"/>
                  </a:moveTo>
                  <a:lnTo>
                    <a:pt x="223926" y="335851"/>
                  </a:lnTo>
                  <a:lnTo>
                    <a:pt x="223926" y="363842"/>
                  </a:lnTo>
                  <a:lnTo>
                    <a:pt x="251904" y="363842"/>
                  </a:lnTo>
                  <a:lnTo>
                    <a:pt x="251904" y="335851"/>
                  </a:lnTo>
                  <a:close/>
                </a:path>
                <a:path w="252094" h="812164">
                  <a:moveTo>
                    <a:pt x="251904" y="279882"/>
                  </a:moveTo>
                  <a:lnTo>
                    <a:pt x="223926" y="279882"/>
                  </a:lnTo>
                  <a:lnTo>
                    <a:pt x="195935" y="279882"/>
                  </a:lnTo>
                  <a:lnTo>
                    <a:pt x="195935" y="307886"/>
                  </a:lnTo>
                  <a:lnTo>
                    <a:pt x="223926" y="307886"/>
                  </a:lnTo>
                  <a:lnTo>
                    <a:pt x="251904" y="307886"/>
                  </a:lnTo>
                  <a:lnTo>
                    <a:pt x="251904" y="279882"/>
                  </a:lnTo>
                  <a:close/>
                </a:path>
                <a:path w="252094" h="812164">
                  <a:moveTo>
                    <a:pt x="251904" y="167932"/>
                  </a:moveTo>
                  <a:lnTo>
                    <a:pt x="223926" y="167932"/>
                  </a:lnTo>
                  <a:lnTo>
                    <a:pt x="223926" y="195935"/>
                  </a:lnTo>
                  <a:lnTo>
                    <a:pt x="251904" y="195935"/>
                  </a:lnTo>
                  <a:lnTo>
                    <a:pt x="251904" y="167932"/>
                  </a:lnTo>
                  <a:close/>
                </a:path>
                <a:path w="252094" h="812164">
                  <a:moveTo>
                    <a:pt x="251904" y="111950"/>
                  </a:moveTo>
                  <a:lnTo>
                    <a:pt x="223926" y="111950"/>
                  </a:lnTo>
                  <a:lnTo>
                    <a:pt x="223926" y="139941"/>
                  </a:lnTo>
                  <a:lnTo>
                    <a:pt x="251904" y="139941"/>
                  </a:lnTo>
                  <a:lnTo>
                    <a:pt x="251904" y="111950"/>
                  </a:lnTo>
                  <a:close/>
                </a:path>
                <a:path w="252094" h="812164">
                  <a:moveTo>
                    <a:pt x="251904" y="27990"/>
                  </a:moveTo>
                  <a:lnTo>
                    <a:pt x="223926" y="27990"/>
                  </a:lnTo>
                  <a:lnTo>
                    <a:pt x="223926" y="55981"/>
                  </a:lnTo>
                  <a:lnTo>
                    <a:pt x="251904" y="55981"/>
                  </a:lnTo>
                  <a:lnTo>
                    <a:pt x="251904" y="27990"/>
                  </a:lnTo>
                  <a:close/>
                </a:path>
              </a:pathLst>
            </a:custGeom>
            <a:solidFill>
              <a:srgbClr val="7DC35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1055979" y="1013917"/>
              <a:ext cx="252095" cy="812165"/>
            </a:xfrm>
            <a:custGeom>
              <a:avLst/>
              <a:gdLst/>
              <a:ahLst/>
              <a:cxnLst/>
              <a:rect l="l" t="t" r="r" b="b"/>
              <a:pathLst>
                <a:path w="252094" h="812164">
                  <a:moveTo>
                    <a:pt x="27978" y="727684"/>
                  </a:moveTo>
                  <a:lnTo>
                    <a:pt x="0" y="727684"/>
                  </a:lnTo>
                  <a:lnTo>
                    <a:pt x="0" y="755675"/>
                  </a:lnTo>
                  <a:lnTo>
                    <a:pt x="27978" y="755675"/>
                  </a:lnTo>
                  <a:lnTo>
                    <a:pt x="27978" y="727684"/>
                  </a:lnTo>
                  <a:close/>
                </a:path>
                <a:path w="252094" h="812164">
                  <a:moveTo>
                    <a:pt x="55956" y="755675"/>
                  </a:moveTo>
                  <a:lnTo>
                    <a:pt x="27978" y="755675"/>
                  </a:lnTo>
                  <a:lnTo>
                    <a:pt x="27978" y="783666"/>
                  </a:lnTo>
                  <a:lnTo>
                    <a:pt x="0" y="783666"/>
                  </a:lnTo>
                  <a:lnTo>
                    <a:pt x="0" y="811657"/>
                  </a:lnTo>
                  <a:lnTo>
                    <a:pt x="27978" y="811657"/>
                  </a:lnTo>
                  <a:lnTo>
                    <a:pt x="55956" y="811657"/>
                  </a:lnTo>
                  <a:lnTo>
                    <a:pt x="55956" y="755675"/>
                  </a:lnTo>
                  <a:close/>
                </a:path>
                <a:path w="252094" h="812164">
                  <a:moveTo>
                    <a:pt x="55956" y="643724"/>
                  </a:moveTo>
                  <a:lnTo>
                    <a:pt x="27978" y="643724"/>
                  </a:lnTo>
                  <a:lnTo>
                    <a:pt x="27978" y="671715"/>
                  </a:lnTo>
                  <a:lnTo>
                    <a:pt x="0" y="671715"/>
                  </a:lnTo>
                  <a:lnTo>
                    <a:pt x="0" y="699706"/>
                  </a:lnTo>
                  <a:lnTo>
                    <a:pt x="27978" y="699706"/>
                  </a:lnTo>
                  <a:lnTo>
                    <a:pt x="27978" y="671728"/>
                  </a:lnTo>
                  <a:lnTo>
                    <a:pt x="55956" y="671728"/>
                  </a:lnTo>
                  <a:lnTo>
                    <a:pt x="55956" y="643724"/>
                  </a:lnTo>
                  <a:close/>
                </a:path>
                <a:path w="252094" h="812164">
                  <a:moveTo>
                    <a:pt x="55956" y="587743"/>
                  </a:moveTo>
                  <a:lnTo>
                    <a:pt x="27978" y="587743"/>
                  </a:lnTo>
                  <a:lnTo>
                    <a:pt x="27978" y="615734"/>
                  </a:lnTo>
                  <a:lnTo>
                    <a:pt x="55956" y="615734"/>
                  </a:lnTo>
                  <a:lnTo>
                    <a:pt x="55956" y="587743"/>
                  </a:lnTo>
                  <a:close/>
                </a:path>
                <a:path w="252094" h="812164">
                  <a:moveTo>
                    <a:pt x="55956" y="419823"/>
                  </a:moveTo>
                  <a:lnTo>
                    <a:pt x="27978" y="419823"/>
                  </a:lnTo>
                  <a:lnTo>
                    <a:pt x="27978" y="447827"/>
                  </a:lnTo>
                  <a:lnTo>
                    <a:pt x="55956" y="447827"/>
                  </a:lnTo>
                  <a:lnTo>
                    <a:pt x="55956" y="419823"/>
                  </a:lnTo>
                  <a:close/>
                </a:path>
                <a:path w="252094" h="812164">
                  <a:moveTo>
                    <a:pt x="55956" y="335851"/>
                  </a:moveTo>
                  <a:lnTo>
                    <a:pt x="27978" y="335851"/>
                  </a:lnTo>
                  <a:lnTo>
                    <a:pt x="27978" y="391833"/>
                  </a:lnTo>
                  <a:lnTo>
                    <a:pt x="55956" y="391833"/>
                  </a:lnTo>
                  <a:lnTo>
                    <a:pt x="55956" y="335851"/>
                  </a:lnTo>
                  <a:close/>
                </a:path>
                <a:path w="252094" h="812164">
                  <a:moveTo>
                    <a:pt x="55956" y="195910"/>
                  </a:moveTo>
                  <a:lnTo>
                    <a:pt x="27978" y="195910"/>
                  </a:lnTo>
                  <a:lnTo>
                    <a:pt x="27978" y="251891"/>
                  </a:lnTo>
                  <a:lnTo>
                    <a:pt x="55956" y="251891"/>
                  </a:lnTo>
                  <a:lnTo>
                    <a:pt x="55956" y="195910"/>
                  </a:lnTo>
                  <a:close/>
                </a:path>
                <a:path w="252094" h="812164">
                  <a:moveTo>
                    <a:pt x="55956" y="111950"/>
                  </a:moveTo>
                  <a:lnTo>
                    <a:pt x="27978" y="111950"/>
                  </a:lnTo>
                  <a:lnTo>
                    <a:pt x="27978" y="139941"/>
                  </a:lnTo>
                  <a:lnTo>
                    <a:pt x="55956" y="139941"/>
                  </a:lnTo>
                  <a:lnTo>
                    <a:pt x="55956" y="111950"/>
                  </a:lnTo>
                  <a:close/>
                </a:path>
                <a:path w="252094" h="812164">
                  <a:moveTo>
                    <a:pt x="55956" y="0"/>
                  </a:moveTo>
                  <a:lnTo>
                    <a:pt x="27978" y="0"/>
                  </a:lnTo>
                  <a:lnTo>
                    <a:pt x="27978" y="27990"/>
                  </a:lnTo>
                  <a:lnTo>
                    <a:pt x="55956" y="27990"/>
                  </a:lnTo>
                  <a:lnTo>
                    <a:pt x="55956" y="0"/>
                  </a:lnTo>
                  <a:close/>
                </a:path>
                <a:path w="252094" h="812164">
                  <a:moveTo>
                    <a:pt x="83959" y="727684"/>
                  </a:moveTo>
                  <a:lnTo>
                    <a:pt x="55968" y="727684"/>
                  </a:lnTo>
                  <a:lnTo>
                    <a:pt x="55968" y="755675"/>
                  </a:lnTo>
                  <a:lnTo>
                    <a:pt x="83959" y="755675"/>
                  </a:lnTo>
                  <a:lnTo>
                    <a:pt x="83959" y="727684"/>
                  </a:lnTo>
                  <a:close/>
                </a:path>
                <a:path w="252094" h="812164">
                  <a:moveTo>
                    <a:pt x="83959" y="475792"/>
                  </a:moveTo>
                  <a:lnTo>
                    <a:pt x="55968" y="475792"/>
                  </a:lnTo>
                  <a:lnTo>
                    <a:pt x="55968" y="503783"/>
                  </a:lnTo>
                  <a:lnTo>
                    <a:pt x="83959" y="503783"/>
                  </a:lnTo>
                  <a:lnTo>
                    <a:pt x="83959" y="475792"/>
                  </a:lnTo>
                  <a:close/>
                </a:path>
                <a:path w="252094" h="812164">
                  <a:moveTo>
                    <a:pt x="111950" y="447802"/>
                  </a:moveTo>
                  <a:lnTo>
                    <a:pt x="83959" y="447802"/>
                  </a:lnTo>
                  <a:lnTo>
                    <a:pt x="83959" y="475792"/>
                  </a:lnTo>
                  <a:lnTo>
                    <a:pt x="111950" y="475792"/>
                  </a:lnTo>
                  <a:lnTo>
                    <a:pt x="111950" y="447802"/>
                  </a:lnTo>
                  <a:close/>
                </a:path>
                <a:path w="252094" h="812164">
                  <a:moveTo>
                    <a:pt x="139928" y="727684"/>
                  </a:moveTo>
                  <a:lnTo>
                    <a:pt x="111950" y="727684"/>
                  </a:lnTo>
                  <a:lnTo>
                    <a:pt x="111950" y="755675"/>
                  </a:lnTo>
                  <a:lnTo>
                    <a:pt x="139928" y="755675"/>
                  </a:lnTo>
                  <a:lnTo>
                    <a:pt x="139928" y="727684"/>
                  </a:lnTo>
                  <a:close/>
                </a:path>
                <a:path w="252094" h="812164">
                  <a:moveTo>
                    <a:pt x="167906" y="755675"/>
                  </a:moveTo>
                  <a:lnTo>
                    <a:pt x="139928" y="755675"/>
                  </a:lnTo>
                  <a:lnTo>
                    <a:pt x="139928" y="783666"/>
                  </a:lnTo>
                  <a:lnTo>
                    <a:pt x="111950" y="783666"/>
                  </a:lnTo>
                  <a:lnTo>
                    <a:pt x="111950" y="811657"/>
                  </a:lnTo>
                  <a:lnTo>
                    <a:pt x="139928" y="811657"/>
                  </a:lnTo>
                  <a:lnTo>
                    <a:pt x="167906" y="811657"/>
                  </a:lnTo>
                  <a:lnTo>
                    <a:pt x="167906" y="755675"/>
                  </a:lnTo>
                  <a:close/>
                </a:path>
                <a:path w="252094" h="812164">
                  <a:moveTo>
                    <a:pt x="167906" y="699693"/>
                  </a:moveTo>
                  <a:lnTo>
                    <a:pt x="139928" y="699693"/>
                  </a:lnTo>
                  <a:lnTo>
                    <a:pt x="139928" y="727684"/>
                  </a:lnTo>
                  <a:lnTo>
                    <a:pt x="167906" y="727684"/>
                  </a:lnTo>
                  <a:lnTo>
                    <a:pt x="167906" y="699693"/>
                  </a:lnTo>
                  <a:close/>
                </a:path>
                <a:path w="252094" h="812164">
                  <a:moveTo>
                    <a:pt x="167906" y="643724"/>
                  </a:moveTo>
                  <a:lnTo>
                    <a:pt x="139928" y="643724"/>
                  </a:lnTo>
                  <a:lnTo>
                    <a:pt x="139928" y="615734"/>
                  </a:lnTo>
                  <a:lnTo>
                    <a:pt x="111950" y="615734"/>
                  </a:lnTo>
                  <a:lnTo>
                    <a:pt x="111950" y="643724"/>
                  </a:lnTo>
                  <a:lnTo>
                    <a:pt x="83959" y="643724"/>
                  </a:lnTo>
                  <a:lnTo>
                    <a:pt x="55968" y="643724"/>
                  </a:lnTo>
                  <a:lnTo>
                    <a:pt x="55968" y="671728"/>
                  </a:lnTo>
                  <a:lnTo>
                    <a:pt x="83959" y="671728"/>
                  </a:lnTo>
                  <a:lnTo>
                    <a:pt x="111950" y="671728"/>
                  </a:lnTo>
                  <a:lnTo>
                    <a:pt x="139928" y="671715"/>
                  </a:lnTo>
                  <a:lnTo>
                    <a:pt x="167906" y="671728"/>
                  </a:lnTo>
                  <a:lnTo>
                    <a:pt x="167906" y="643724"/>
                  </a:lnTo>
                  <a:close/>
                </a:path>
                <a:path w="252094" h="812164">
                  <a:moveTo>
                    <a:pt x="167906" y="587743"/>
                  </a:moveTo>
                  <a:lnTo>
                    <a:pt x="139928" y="587743"/>
                  </a:lnTo>
                  <a:lnTo>
                    <a:pt x="139928" y="559765"/>
                  </a:lnTo>
                  <a:lnTo>
                    <a:pt x="111950" y="559765"/>
                  </a:lnTo>
                  <a:lnTo>
                    <a:pt x="111950" y="531774"/>
                  </a:lnTo>
                  <a:lnTo>
                    <a:pt x="83959" y="531774"/>
                  </a:lnTo>
                  <a:lnTo>
                    <a:pt x="55968" y="531774"/>
                  </a:lnTo>
                  <a:lnTo>
                    <a:pt x="55968" y="559777"/>
                  </a:lnTo>
                  <a:lnTo>
                    <a:pt x="83959" y="559777"/>
                  </a:lnTo>
                  <a:lnTo>
                    <a:pt x="111950" y="559777"/>
                  </a:lnTo>
                  <a:lnTo>
                    <a:pt x="111950" y="587743"/>
                  </a:lnTo>
                  <a:lnTo>
                    <a:pt x="83959" y="587743"/>
                  </a:lnTo>
                  <a:lnTo>
                    <a:pt x="55968" y="587743"/>
                  </a:lnTo>
                  <a:lnTo>
                    <a:pt x="55968" y="615734"/>
                  </a:lnTo>
                  <a:lnTo>
                    <a:pt x="83959" y="615734"/>
                  </a:lnTo>
                  <a:lnTo>
                    <a:pt x="111950" y="615734"/>
                  </a:lnTo>
                  <a:lnTo>
                    <a:pt x="111950" y="587756"/>
                  </a:lnTo>
                  <a:lnTo>
                    <a:pt x="139928" y="587756"/>
                  </a:lnTo>
                  <a:lnTo>
                    <a:pt x="139928" y="615734"/>
                  </a:lnTo>
                  <a:lnTo>
                    <a:pt x="167906" y="615734"/>
                  </a:lnTo>
                  <a:lnTo>
                    <a:pt x="167906" y="587743"/>
                  </a:lnTo>
                  <a:close/>
                </a:path>
                <a:path w="252094" h="812164">
                  <a:moveTo>
                    <a:pt x="167906" y="503783"/>
                  </a:moveTo>
                  <a:lnTo>
                    <a:pt x="139928" y="503783"/>
                  </a:lnTo>
                  <a:lnTo>
                    <a:pt x="139928" y="531774"/>
                  </a:lnTo>
                  <a:lnTo>
                    <a:pt x="167906" y="531774"/>
                  </a:lnTo>
                  <a:lnTo>
                    <a:pt x="167906" y="503783"/>
                  </a:lnTo>
                  <a:close/>
                </a:path>
                <a:path w="252094" h="812164">
                  <a:moveTo>
                    <a:pt x="167906" y="419823"/>
                  </a:moveTo>
                  <a:lnTo>
                    <a:pt x="139928" y="419823"/>
                  </a:lnTo>
                  <a:lnTo>
                    <a:pt x="139928" y="447827"/>
                  </a:lnTo>
                  <a:lnTo>
                    <a:pt x="167906" y="447827"/>
                  </a:lnTo>
                  <a:lnTo>
                    <a:pt x="167906" y="419823"/>
                  </a:lnTo>
                  <a:close/>
                </a:path>
                <a:path w="252094" h="812164">
                  <a:moveTo>
                    <a:pt x="167906" y="139941"/>
                  </a:moveTo>
                  <a:lnTo>
                    <a:pt x="139928" y="139941"/>
                  </a:lnTo>
                  <a:lnTo>
                    <a:pt x="111950" y="139941"/>
                  </a:lnTo>
                  <a:lnTo>
                    <a:pt x="83959" y="139941"/>
                  </a:lnTo>
                  <a:lnTo>
                    <a:pt x="83959" y="167932"/>
                  </a:lnTo>
                  <a:lnTo>
                    <a:pt x="111950" y="167932"/>
                  </a:lnTo>
                  <a:lnTo>
                    <a:pt x="111950" y="195922"/>
                  </a:lnTo>
                  <a:lnTo>
                    <a:pt x="139928" y="195922"/>
                  </a:lnTo>
                  <a:lnTo>
                    <a:pt x="139928" y="223901"/>
                  </a:lnTo>
                  <a:lnTo>
                    <a:pt x="111950" y="223901"/>
                  </a:lnTo>
                  <a:lnTo>
                    <a:pt x="83959" y="223901"/>
                  </a:lnTo>
                  <a:lnTo>
                    <a:pt x="83959" y="167932"/>
                  </a:lnTo>
                  <a:lnTo>
                    <a:pt x="55968" y="167932"/>
                  </a:lnTo>
                  <a:lnTo>
                    <a:pt x="55968" y="251891"/>
                  </a:lnTo>
                  <a:lnTo>
                    <a:pt x="83959" y="251891"/>
                  </a:lnTo>
                  <a:lnTo>
                    <a:pt x="83959" y="279882"/>
                  </a:lnTo>
                  <a:lnTo>
                    <a:pt x="55968" y="279882"/>
                  </a:lnTo>
                  <a:lnTo>
                    <a:pt x="55968" y="335864"/>
                  </a:lnTo>
                  <a:lnTo>
                    <a:pt x="83959" y="335864"/>
                  </a:lnTo>
                  <a:lnTo>
                    <a:pt x="83959" y="419811"/>
                  </a:lnTo>
                  <a:lnTo>
                    <a:pt x="111950" y="419811"/>
                  </a:lnTo>
                  <a:lnTo>
                    <a:pt x="111950" y="391833"/>
                  </a:lnTo>
                  <a:lnTo>
                    <a:pt x="139928" y="391833"/>
                  </a:lnTo>
                  <a:lnTo>
                    <a:pt x="167906" y="391833"/>
                  </a:lnTo>
                  <a:lnTo>
                    <a:pt x="167906" y="363842"/>
                  </a:lnTo>
                  <a:lnTo>
                    <a:pt x="139928" y="363842"/>
                  </a:lnTo>
                  <a:lnTo>
                    <a:pt x="139928" y="307886"/>
                  </a:lnTo>
                  <a:lnTo>
                    <a:pt x="167906" y="307886"/>
                  </a:lnTo>
                  <a:lnTo>
                    <a:pt x="167906" y="279882"/>
                  </a:lnTo>
                  <a:lnTo>
                    <a:pt x="139928" y="279882"/>
                  </a:lnTo>
                  <a:lnTo>
                    <a:pt x="111950" y="279882"/>
                  </a:lnTo>
                  <a:lnTo>
                    <a:pt x="111950" y="307860"/>
                  </a:lnTo>
                  <a:lnTo>
                    <a:pt x="111950" y="335851"/>
                  </a:lnTo>
                  <a:lnTo>
                    <a:pt x="83959" y="335851"/>
                  </a:lnTo>
                  <a:lnTo>
                    <a:pt x="83959" y="307860"/>
                  </a:lnTo>
                  <a:lnTo>
                    <a:pt x="111950" y="307860"/>
                  </a:lnTo>
                  <a:lnTo>
                    <a:pt x="111950" y="279882"/>
                  </a:lnTo>
                  <a:lnTo>
                    <a:pt x="111950" y="251891"/>
                  </a:lnTo>
                  <a:lnTo>
                    <a:pt x="139928" y="251891"/>
                  </a:lnTo>
                  <a:lnTo>
                    <a:pt x="139928" y="223913"/>
                  </a:lnTo>
                  <a:lnTo>
                    <a:pt x="167906" y="223913"/>
                  </a:lnTo>
                  <a:lnTo>
                    <a:pt x="167906" y="195910"/>
                  </a:lnTo>
                  <a:lnTo>
                    <a:pt x="139928" y="195910"/>
                  </a:lnTo>
                  <a:lnTo>
                    <a:pt x="139928" y="167932"/>
                  </a:lnTo>
                  <a:lnTo>
                    <a:pt x="167906" y="167932"/>
                  </a:lnTo>
                  <a:lnTo>
                    <a:pt x="167906" y="139941"/>
                  </a:lnTo>
                  <a:close/>
                </a:path>
                <a:path w="252094" h="812164">
                  <a:moveTo>
                    <a:pt x="167906" y="55981"/>
                  </a:moveTo>
                  <a:lnTo>
                    <a:pt x="139928" y="55981"/>
                  </a:lnTo>
                  <a:lnTo>
                    <a:pt x="139928" y="83959"/>
                  </a:lnTo>
                  <a:lnTo>
                    <a:pt x="111950" y="83959"/>
                  </a:lnTo>
                  <a:lnTo>
                    <a:pt x="111950" y="55981"/>
                  </a:lnTo>
                  <a:lnTo>
                    <a:pt x="111950" y="27990"/>
                  </a:lnTo>
                  <a:lnTo>
                    <a:pt x="83959" y="27990"/>
                  </a:lnTo>
                  <a:lnTo>
                    <a:pt x="83959" y="0"/>
                  </a:lnTo>
                  <a:lnTo>
                    <a:pt x="55968" y="0"/>
                  </a:lnTo>
                  <a:lnTo>
                    <a:pt x="55968" y="55981"/>
                  </a:lnTo>
                  <a:lnTo>
                    <a:pt x="55968" y="83985"/>
                  </a:lnTo>
                  <a:lnTo>
                    <a:pt x="83959" y="83985"/>
                  </a:lnTo>
                  <a:lnTo>
                    <a:pt x="83959" y="111963"/>
                  </a:lnTo>
                  <a:lnTo>
                    <a:pt x="111950" y="111963"/>
                  </a:lnTo>
                  <a:lnTo>
                    <a:pt x="139928" y="111950"/>
                  </a:lnTo>
                  <a:lnTo>
                    <a:pt x="167906" y="111963"/>
                  </a:lnTo>
                  <a:lnTo>
                    <a:pt x="167906" y="55981"/>
                  </a:lnTo>
                  <a:close/>
                </a:path>
                <a:path w="252094" h="812164">
                  <a:moveTo>
                    <a:pt x="167906" y="0"/>
                  </a:moveTo>
                  <a:lnTo>
                    <a:pt x="139928" y="0"/>
                  </a:lnTo>
                  <a:lnTo>
                    <a:pt x="111950" y="0"/>
                  </a:lnTo>
                  <a:lnTo>
                    <a:pt x="111950" y="27990"/>
                  </a:lnTo>
                  <a:lnTo>
                    <a:pt x="139928" y="27990"/>
                  </a:lnTo>
                  <a:lnTo>
                    <a:pt x="167906" y="27990"/>
                  </a:lnTo>
                  <a:lnTo>
                    <a:pt x="167906" y="0"/>
                  </a:lnTo>
                  <a:close/>
                </a:path>
                <a:path w="252094" h="812164">
                  <a:moveTo>
                    <a:pt x="223888" y="587743"/>
                  </a:moveTo>
                  <a:lnTo>
                    <a:pt x="195910" y="587743"/>
                  </a:lnTo>
                  <a:lnTo>
                    <a:pt x="195910" y="615734"/>
                  </a:lnTo>
                  <a:lnTo>
                    <a:pt x="167919" y="615734"/>
                  </a:lnTo>
                  <a:lnTo>
                    <a:pt x="167919" y="783678"/>
                  </a:lnTo>
                  <a:lnTo>
                    <a:pt x="195910" y="783678"/>
                  </a:lnTo>
                  <a:lnTo>
                    <a:pt x="223888" y="783678"/>
                  </a:lnTo>
                  <a:lnTo>
                    <a:pt x="223888" y="755675"/>
                  </a:lnTo>
                  <a:lnTo>
                    <a:pt x="195910" y="755675"/>
                  </a:lnTo>
                  <a:lnTo>
                    <a:pt x="195910" y="727697"/>
                  </a:lnTo>
                  <a:lnTo>
                    <a:pt x="223888" y="727697"/>
                  </a:lnTo>
                  <a:lnTo>
                    <a:pt x="223888" y="671715"/>
                  </a:lnTo>
                  <a:lnTo>
                    <a:pt x="195910" y="671715"/>
                  </a:lnTo>
                  <a:lnTo>
                    <a:pt x="195910" y="643724"/>
                  </a:lnTo>
                  <a:lnTo>
                    <a:pt x="223888" y="643724"/>
                  </a:lnTo>
                  <a:lnTo>
                    <a:pt x="223888" y="587743"/>
                  </a:lnTo>
                  <a:close/>
                </a:path>
                <a:path w="252094" h="812164">
                  <a:moveTo>
                    <a:pt x="223888" y="531774"/>
                  </a:moveTo>
                  <a:lnTo>
                    <a:pt x="195910" y="531774"/>
                  </a:lnTo>
                  <a:lnTo>
                    <a:pt x="195910" y="559777"/>
                  </a:lnTo>
                  <a:lnTo>
                    <a:pt x="223888" y="559777"/>
                  </a:lnTo>
                  <a:lnTo>
                    <a:pt x="223888" y="531774"/>
                  </a:lnTo>
                  <a:close/>
                </a:path>
                <a:path w="252094" h="812164">
                  <a:moveTo>
                    <a:pt x="223888" y="363842"/>
                  </a:moveTo>
                  <a:lnTo>
                    <a:pt x="195910" y="363842"/>
                  </a:lnTo>
                  <a:lnTo>
                    <a:pt x="195910" y="391833"/>
                  </a:lnTo>
                  <a:lnTo>
                    <a:pt x="167919" y="391833"/>
                  </a:lnTo>
                  <a:lnTo>
                    <a:pt x="167919" y="503783"/>
                  </a:lnTo>
                  <a:lnTo>
                    <a:pt x="195910" y="503783"/>
                  </a:lnTo>
                  <a:lnTo>
                    <a:pt x="223888" y="503783"/>
                  </a:lnTo>
                  <a:lnTo>
                    <a:pt x="223888" y="447802"/>
                  </a:lnTo>
                  <a:lnTo>
                    <a:pt x="195910" y="447802"/>
                  </a:lnTo>
                  <a:lnTo>
                    <a:pt x="195910" y="419823"/>
                  </a:lnTo>
                  <a:lnTo>
                    <a:pt x="223888" y="419823"/>
                  </a:lnTo>
                  <a:lnTo>
                    <a:pt x="223888" y="363842"/>
                  </a:lnTo>
                  <a:close/>
                </a:path>
                <a:path w="252094" h="812164">
                  <a:moveTo>
                    <a:pt x="223888" y="307873"/>
                  </a:moveTo>
                  <a:lnTo>
                    <a:pt x="195910" y="307873"/>
                  </a:lnTo>
                  <a:lnTo>
                    <a:pt x="195910" y="335864"/>
                  </a:lnTo>
                  <a:lnTo>
                    <a:pt x="223888" y="335864"/>
                  </a:lnTo>
                  <a:lnTo>
                    <a:pt x="223888" y="307873"/>
                  </a:lnTo>
                  <a:close/>
                </a:path>
                <a:path w="252094" h="812164">
                  <a:moveTo>
                    <a:pt x="223888" y="223901"/>
                  </a:moveTo>
                  <a:lnTo>
                    <a:pt x="195910" y="223901"/>
                  </a:lnTo>
                  <a:lnTo>
                    <a:pt x="195910" y="167932"/>
                  </a:lnTo>
                  <a:lnTo>
                    <a:pt x="167919" y="167932"/>
                  </a:lnTo>
                  <a:lnTo>
                    <a:pt x="167919" y="279882"/>
                  </a:lnTo>
                  <a:lnTo>
                    <a:pt x="195910" y="279882"/>
                  </a:lnTo>
                  <a:lnTo>
                    <a:pt x="223888" y="279882"/>
                  </a:lnTo>
                  <a:lnTo>
                    <a:pt x="223888" y="223901"/>
                  </a:lnTo>
                  <a:close/>
                </a:path>
                <a:path w="252094" h="812164">
                  <a:moveTo>
                    <a:pt x="223888" y="27990"/>
                  </a:moveTo>
                  <a:lnTo>
                    <a:pt x="195910" y="27990"/>
                  </a:lnTo>
                  <a:lnTo>
                    <a:pt x="167919" y="27990"/>
                  </a:lnTo>
                  <a:lnTo>
                    <a:pt x="167919" y="55981"/>
                  </a:lnTo>
                  <a:lnTo>
                    <a:pt x="167919" y="111950"/>
                  </a:lnTo>
                  <a:lnTo>
                    <a:pt x="167919" y="139941"/>
                  </a:lnTo>
                  <a:lnTo>
                    <a:pt x="195910" y="139941"/>
                  </a:lnTo>
                  <a:lnTo>
                    <a:pt x="195910" y="111963"/>
                  </a:lnTo>
                  <a:lnTo>
                    <a:pt x="223888" y="111950"/>
                  </a:lnTo>
                  <a:lnTo>
                    <a:pt x="223888" y="83959"/>
                  </a:lnTo>
                  <a:lnTo>
                    <a:pt x="195910" y="83959"/>
                  </a:lnTo>
                  <a:lnTo>
                    <a:pt x="195910" y="55981"/>
                  </a:lnTo>
                  <a:lnTo>
                    <a:pt x="223888" y="55981"/>
                  </a:lnTo>
                  <a:lnTo>
                    <a:pt x="223888" y="27990"/>
                  </a:lnTo>
                  <a:close/>
                </a:path>
                <a:path w="252094" h="812164">
                  <a:moveTo>
                    <a:pt x="251891" y="559765"/>
                  </a:moveTo>
                  <a:lnTo>
                    <a:pt x="223901" y="559765"/>
                  </a:lnTo>
                  <a:lnTo>
                    <a:pt x="223901" y="671715"/>
                  </a:lnTo>
                  <a:lnTo>
                    <a:pt x="251891" y="671715"/>
                  </a:lnTo>
                  <a:lnTo>
                    <a:pt x="251891" y="559765"/>
                  </a:lnTo>
                  <a:close/>
                </a:path>
                <a:path w="252094" h="812164">
                  <a:moveTo>
                    <a:pt x="251891" y="335851"/>
                  </a:moveTo>
                  <a:lnTo>
                    <a:pt x="223901" y="335851"/>
                  </a:lnTo>
                  <a:lnTo>
                    <a:pt x="223901" y="447802"/>
                  </a:lnTo>
                  <a:lnTo>
                    <a:pt x="251891" y="447802"/>
                  </a:lnTo>
                  <a:lnTo>
                    <a:pt x="251891" y="335851"/>
                  </a:lnTo>
                  <a:close/>
                </a:path>
                <a:path w="252094" h="812164">
                  <a:moveTo>
                    <a:pt x="251891" y="167932"/>
                  </a:moveTo>
                  <a:lnTo>
                    <a:pt x="223901" y="167932"/>
                  </a:lnTo>
                  <a:lnTo>
                    <a:pt x="223901" y="223913"/>
                  </a:lnTo>
                  <a:lnTo>
                    <a:pt x="251891" y="223913"/>
                  </a:lnTo>
                  <a:lnTo>
                    <a:pt x="251891" y="167932"/>
                  </a:lnTo>
                  <a:close/>
                </a:path>
                <a:path w="252094" h="812164">
                  <a:moveTo>
                    <a:pt x="251891" y="0"/>
                  </a:moveTo>
                  <a:lnTo>
                    <a:pt x="223901" y="0"/>
                  </a:lnTo>
                  <a:lnTo>
                    <a:pt x="223901" y="55981"/>
                  </a:lnTo>
                  <a:lnTo>
                    <a:pt x="223901" y="83985"/>
                  </a:lnTo>
                  <a:lnTo>
                    <a:pt x="251891" y="83985"/>
                  </a:lnTo>
                  <a:lnTo>
                    <a:pt x="251891" y="55981"/>
                  </a:lnTo>
                  <a:lnTo>
                    <a:pt x="251891" y="0"/>
                  </a:lnTo>
                  <a:close/>
                </a:path>
              </a:pathLst>
            </a:custGeom>
            <a:solidFill>
              <a:srgbClr val="7DC35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1279880" y="1013917"/>
              <a:ext cx="307975" cy="812165"/>
            </a:xfrm>
            <a:custGeom>
              <a:avLst/>
              <a:gdLst/>
              <a:ahLst/>
              <a:cxnLst/>
              <a:rect l="l" t="t" r="r" b="b"/>
              <a:pathLst>
                <a:path w="307975" h="812164">
                  <a:moveTo>
                    <a:pt x="27990" y="783666"/>
                  </a:moveTo>
                  <a:lnTo>
                    <a:pt x="0" y="783666"/>
                  </a:lnTo>
                  <a:lnTo>
                    <a:pt x="0" y="811657"/>
                  </a:lnTo>
                  <a:lnTo>
                    <a:pt x="27990" y="811657"/>
                  </a:lnTo>
                  <a:lnTo>
                    <a:pt x="27990" y="783666"/>
                  </a:lnTo>
                  <a:close/>
                </a:path>
                <a:path w="307975" h="812164">
                  <a:moveTo>
                    <a:pt x="55956" y="727684"/>
                  </a:moveTo>
                  <a:lnTo>
                    <a:pt x="27978" y="727684"/>
                  </a:lnTo>
                  <a:lnTo>
                    <a:pt x="27978" y="755675"/>
                  </a:lnTo>
                  <a:lnTo>
                    <a:pt x="55956" y="755675"/>
                  </a:lnTo>
                  <a:lnTo>
                    <a:pt x="55956" y="727684"/>
                  </a:lnTo>
                  <a:close/>
                </a:path>
                <a:path w="307975" h="812164">
                  <a:moveTo>
                    <a:pt x="55956" y="531774"/>
                  </a:moveTo>
                  <a:lnTo>
                    <a:pt x="27978" y="531774"/>
                  </a:lnTo>
                  <a:lnTo>
                    <a:pt x="27978" y="559765"/>
                  </a:lnTo>
                  <a:lnTo>
                    <a:pt x="0" y="559765"/>
                  </a:lnTo>
                  <a:lnTo>
                    <a:pt x="0" y="671715"/>
                  </a:lnTo>
                  <a:lnTo>
                    <a:pt x="27978" y="671715"/>
                  </a:lnTo>
                  <a:lnTo>
                    <a:pt x="55956" y="671728"/>
                  </a:lnTo>
                  <a:lnTo>
                    <a:pt x="55956" y="643724"/>
                  </a:lnTo>
                  <a:lnTo>
                    <a:pt x="27990" y="643724"/>
                  </a:lnTo>
                  <a:lnTo>
                    <a:pt x="27990" y="615734"/>
                  </a:lnTo>
                  <a:lnTo>
                    <a:pt x="55956" y="615734"/>
                  </a:lnTo>
                  <a:lnTo>
                    <a:pt x="55956" y="531774"/>
                  </a:lnTo>
                  <a:close/>
                </a:path>
                <a:path w="307975" h="812164">
                  <a:moveTo>
                    <a:pt x="55956" y="391833"/>
                  </a:moveTo>
                  <a:lnTo>
                    <a:pt x="27978" y="391833"/>
                  </a:lnTo>
                  <a:lnTo>
                    <a:pt x="27978" y="503783"/>
                  </a:lnTo>
                  <a:lnTo>
                    <a:pt x="55956" y="503783"/>
                  </a:lnTo>
                  <a:lnTo>
                    <a:pt x="55956" y="391833"/>
                  </a:lnTo>
                  <a:close/>
                </a:path>
                <a:path w="307975" h="812164">
                  <a:moveTo>
                    <a:pt x="55956" y="307873"/>
                  </a:moveTo>
                  <a:lnTo>
                    <a:pt x="27978" y="307873"/>
                  </a:lnTo>
                  <a:lnTo>
                    <a:pt x="27978" y="363855"/>
                  </a:lnTo>
                  <a:lnTo>
                    <a:pt x="55956" y="363855"/>
                  </a:lnTo>
                  <a:lnTo>
                    <a:pt x="55956" y="307873"/>
                  </a:lnTo>
                  <a:close/>
                </a:path>
                <a:path w="307975" h="812164">
                  <a:moveTo>
                    <a:pt x="55956" y="195910"/>
                  </a:moveTo>
                  <a:lnTo>
                    <a:pt x="27978" y="195910"/>
                  </a:lnTo>
                  <a:lnTo>
                    <a:pt x="27978" y="251891"/>
                  </a:lnTo>
                  <a:lnTo>
                    <a:pt x="55956" y="251891"/>
                  </a:lnTo>
                  <a:lnTo>
                    <a:pt x="55956" y="195910"/>
                  </a:lnTo>
                  <a:close/>
                </a:path>
                <a:path w="307975" h="812164">
                  <a:moveTo>
                    <a:pt x="55956" y="139941"/>
                  </a:moveTo>
                  <a:lnTo>
                    <a:pt x="27978" y="139941"/>
                  </a:lnTo>
                  <a:lnTo>
                    <a:pt x="27978" y="167932"/>
                  </a:lnTo>
                  <a:lnTo>
                    <a:pt x="55956" y="167932"/>
                  </a:lnTo>
                  <a:lnTo>
                    <a:pt x="55956" y="139941"/>
                  </a:lnTo>
                  <a:close/>
                </a:path>
                <a:path w="307975" h="812164">
                  <a:moveTo>
                    <a:pt x="83959" y="643724"/>
                  </a:moveTo>
                  <a:lnTo>
                    <a:pt x="55968" y="643724"/>
                  </a:lnTo>
                  <a:lnTo>
                    <a:pt x="55968" y="699706"/>
                  </a:lnTo>
                  <a:lnTo>
                    <a:pt x="83959" y="699706"/>
                  </a:lnTo>
                  <a:lnTo>
                    <a:pt x="83959" y="643724"/>
                  </a:lnTo>
                  <a:close/>
                </a:path>
                <a:path w="307975" h="812164">
                  <a:moveTo>
                    <a:pt x="83959" y="335851"/>
                  </a:moveTo>
                  <a:lnTo>
                    <a:pt x="55968" y="335851"/>
                  </a:lnTo>
                  <a:lnTo>
                    <a:pt x="55968" y="363842"/>
                  </a:lnTo>
                  <a:lnTo>
                    <a:pt x="83959" y="363842"/>
                  </a:lnTo>
                  <a:lnTo>
                    <a:pt x="83959" y="335851"/>
                  </a:lnTo>
                  <a:close/>
                </a:path>
                <a:path w="307975" h="812164">
                  <a:moveTo>
                    <a:pt x="111937" y="727684"/>
                  </a:moveTo>
                  <a:lnTo>
                    <a:pt x="83959" y="727684"/>
                  </a:lnTo>
                  <a:lnTo>
                    <a:pt x="83959" y="783666"/>
                  </a:lnTo>
                  <a:lnTo>
                    <a:pt x="111937" y="783666"/>
                  </a:lnTo>
                  <a:lnTo>
                    <a:pt x="111937" y="727684"/>
                  </a:lnTo>
                  <a:close/>
                </a:path>
                <a:path w="307975" h="812164">
                  <a:moveTo>
                    <a:pt x="111937" y="587743"/>
                  </a:moveTo>
                  <a:lnTo>
                    <a:pt x="83959" y="587743"/>
                  </a:lnTo>
                  <a:lnTo>
                    <a:pt x="83959" y="643724"/>
                  </a:lnTo>
                  <a:lnTo>
                    <a:pt x="111937" y="643724"/>
                  </a:lnTo>
                  <a:lnTo>
                    <a:pt x="111937" y="587743"/>
                  </a:lnTo>
                  <a:close/>
                </a:path>
                <a:path w="307975" h="812164">
                  <a:moveTo>
                    <a:pt x="111937" y="419823"/>
                  </a:moveTo>
                  <a:lnTo>
                    <a:pt x="83959" y="419823"/>
                  </a:lnTo>
                  <a:lnTo>
                    <a:pt x="83959" y="447827"/>
                  </a:lnTo>
                  <a:lnTo>
                    <a:pt x="111937" y="447827"/>
                  </a:lnTo>
                  <a:lnTo>
                    <a:pt x="111937" y="419823"/>
                  </a:lnTo>
                  <a:close/>
                </a:path>
                <a:path w="307975" h="812164">
                  <a:moveTo>
                    <a:pt x="111937" y="195910"/>
                  </a:moveTo>
                  <a:lnTo>
                    <a:pt x="83959" y="195910"/>
                  </a:lnTo>
                  <a:lnTo>
                    <a:pt x="83959" y="167932"/>
                  </a:lnTo>
                  <a:lnTo>
                    <a:pt x="55968" y="167932"/>
                  </a:lnTo>
                  <a:lnTo>
                    <a:pt x="55968" y="223913"/>
                  </a:lnTo>
                  <a:lnTo>
                    <a:pt x="83959" y="223913"/>
                  </a:lnTo>
                  <a:lnTo>
                    <a:pt x="111937" y="223913"/>
                  </a:lnTo>
                  <a:lnTo>
                    <a:pt x="111937" y="195910"/>
                  </a:lnTo>
                  <a:close/>
                </a:path>
                <a:path w="307975" h="812164">
                  <a:moveTo>
                    <a:pt x="111937" y="0"/>
                  </a:moveTo>
                  <a:lnTo>
                    <a:pt x="83959" y="0"/>
                  </a:lnTo>
                  <a:lnTo>
                    <a:pt x="83959" y="27990"/>
                  </a:lnTo>
                  <a:lnTo>
                    <a:pt x="55968" y="27990"/>
                  </a:lnTo>
                  <a:lnTo>
                    <a:pt x="55968" y="55981"/>
                  </a:lnTo>
                  <a:lnTo>
                    <a:pt x="55968" y="111950"/>
                  </a:lnTo>
                  <a:lnTo>
                    <a:pt x="55968" y="139941"/>
                  </a:lnTo>
                  <a:lnTo>
                    <a:pt x="83959" y="139941"/>
                  </a:lnTo>
                  <a:lnTo>
                    <a:pt x="83959" y="167932"/>
                  </a:lnTo>
                  <a:lnTo>
                    <a:pt x="111937" y="167932"/>
                  </a:lnTo>
                  <a:lnTo>
                    <a:pt x="111937" y="111950"/>
                  </a:lnTo>
                  <a:lnTo>
                    <a:pt x="83959" y="111950"/>
                  </a:lnTo>
                  <a:lnTo>
                    <a:pt x="83959" y="55981"/>
                  </a:lnTo>
                  <a:lnTo>
                    <a:pt x="111937" y="55981"/>
                  </a:lnTo>
                  <a:lnTo>
                    <a:pt x="111937" y="0"/>
                  </a:lnTo>
                  <a:close/>
                </a:path>
                <a:path w="307975" h="812164">
                  <a:moveTo>
                    <a:pt x="139941" y="167932"/>
                  </a:moveTo>
                  <a:lnTo>
                    <a:pt x="111950" y="167932"/>
                  </a:lnTo>
                  <a:lnTo>
                    <a:pt x="111950" y="223913"/>
                  </a:lnTo>
                  <a:lnTo>
                    <a:pt x="139941" y="223913"/>
                  </a:lnTo>
                  <a:lnTo>
                    <a:pt x="139941" y="167932"/>
                  </a:lnTo>
                  <a:close/>
                </a:path>
                <a:path w="307975" h="812164">
                  <a:moveTo>
                    <a:pt x="139941" y="27990"/>
                  </a:moveTo>
                  <a:lnTo>
                    <a:pt x="111950" y="27990"/>
                  </a:lnTo>
                  <a:lnTo>
                    <a:pt x="111950" y="55981"/>
                  </a:lnTo>
                  <a:lnTo>
                    <a:pt x="111950" y="83985"/>
                  </a:lnTo>
                  <a:lnTo>
                    <a:pt x="139941" y="83985"/>
                  </a:lnTo>
                  <a:lnTo>
                    <a:pt x="139941" y="55981"/>
                  </a:lnTo>
                  <a:lnTo>
                    <a:pt x="139941" y="27990"/>
                  </a:lnTo>
                  <a:close/>
                </a:path>
                <a:path w="307975" h="812164">
                  <a:moveTo>
                    <a:pt x="195910" y="615734"/>
                  </a:moveTo>
                  <a:lnTo>
                    <a:pt x="167919" y="615734"/>
                  </a:lnTo>
                  <a:lnTo>
                    <a:pt x="167919" y="643724"/>
                  </a:lnTo>
                  <a:lnTo>
                    <a:pt x="195910" y="643724"/>
                  </a:lnTo>
                  <a:lnTo>
                    <a:pt x="195910" y="615734"/>
                  </a:lnTo>
                  <a:close/>
                </a:path>
                <a:path w="307975" h="812164">
                  <a:moveTo>
                    <a:pt x="223888" y="783666"/>
                  </a:moveTo>
                  <a:lnTo>
                    <a:pt x="195910" y="783666"/>
                  </a:lnTo>
                  <a:lnTo>
                    <a:pt x="167919" y="783666"/>
                  </a:lnTo>
                  <a:lnTo>
                    <a:pt x="139941" y="783666"/>
                  </a:lnTo>
                  <a:lnTo>
                    <a:pt x="139941" y="755675"/>
                  </a:lnTo>
                  <a:lnTo>
                    <a:pt x="111950" y="755675"/>
                  </a:lnTo>
                  <a:lnTo>
                    <a:pt x="111950" y="811657"/>
                  </a:lnTo>
                  <a:lnTo>
                    <a:pt x="139941" y="811657"/>
                  </a:lnTo>
                  <a:lnTo>
                    <a:pt x="167919" y="811657"/>
                  </a:lnTo>
                  <a:lnTo>
                    <a:pt x="195910" y="811657"/>
                  </a:lnTo>
                  <a:lnTo>
                    <a:pt x="223888" y="811657"/>
                  </a:lnTo>
                  <a:lnTo>
                    <a:pt x="223888" y="783666"/>
                  </a:lnTo>
                  <a:close/>
                </a:path>
                <a:path w="307975" h="812164">
                  <a:moveTo>
                    <a:pt x="223888" y="727684"/>
                  </a:moveTo>
                  <a:lnTo>
                    <a:pt x="195910" y="727684"/>
                  </a:lnTo>
                  <a:lnTo>
                    <a:pt x="195910" y="755675"/>
                  </a:lnTo>
                  <a:lnTo>
                    <a:pt x="223888" y="755675"/>
                  </a:lnTo>
                  <a:lnTo>
                    <a:pt x="223888" y="727684"/>
                  </a:lnTo>
                  <a:close/>
                </a:path>
                <a:path w="307975" h="812164">
                  <a:moveTo>
                    <a:pt x="223888" y="475792"/>
                  </a:moveTo>
                  <a:lnTo>
                    <a:pt x="195910" y="475792"/>
                  </a:lnTo>
                  <a:lnTo>
                    <a:pt x="195910" y="447802"/>
                  </a:lnTo>
                  <a:lnTo>
                    <a:pt x="167919" y="447802"/>
                  </a:lnTo>
                  <a:lnTo>
                    <a:pt x="167919" y="419823"/>
                  </a:lnTo>
                  <a:lnTo>
                    <a:pt x="139941" y="419823"/>
                  </a:lnTo>
                  <a:lnTo>
                    <a:pt x="111950" y="419823"/>
                  </a:lnTo>
                  <a:lnTo>
                    <a:pt x="111950" y="699719"/>
                  </a:lnTo>
                  <a:lnTo>
                    <a:pt x="139941" y="699719"/>
                  </a:lnTo>
                  <a:lnTo>
                    <a:pt x="167919" y="699706"/>
                  </a:lnTo>
                  <a:lnTo>
                    <a:pt x="195910" y="699706"/>
                  </a:lnTo>
                  <a:lnTo>
                    <a:pt x="223888" y="699706"/>
                  </a:lnTo>
                  <a:lnTo>
                    <a:pt x="223888" y="671715"/>
                  </a:lnTo>
                  <a:lnTo>
                    <a:pt x="195910" y="671715"/>
                  </a:lnTo>
                  <a:lnTo>
                    <a:pt x="167919" y="671715"/>
                  </a:lnTo>
                  <a:lnTo>
                    <a:pt x="139941" y="671715"/>
                  </a:lnTo>
                  <a:lnTo>
                    <a:pt x="139941" y="587756"/>
                  </a:lnTo>
                  <a:lnTo>
                    <a:pt x="167919" y="587756"/>
                  </a:lnTo>
                  <a:lnTo>
                    <a:pt x="195910" y="587756"/>
                  </a:lnTo>
                  <a:lnTo>
                    <a:pt x="223888" y="587756"/>
                  </a:lnTo>
                  <a:lnTo>
                    <a:pt x="223888" y="559765"/>
                  </a:lnTo>
                  <a:lnTo>
                    <a:pt x="195910" y="559765"/>
                  </a:lnTo>
                  <a:lnTo>
                    <a:pt x="195910" y="531774"/>
                  </a:lnTo>
                  <a:lnTo>
                    <a:pt x="167919" y="531774"/>
                  </a:lnTo>
                  <a:lnTo>
                    <a:pt x="167919" y="559765"/>
                  </a:lnTo>
                  <a:lnTo>
                    <a:pt x="139941" y="559765"/>
                  </a:lnTo>
                  <a:lnTo>
                    <a:pt x="139941" y="531774"/>
                  </a:lnTo>
                  <a:lnTo>
                    <a:pt x="167919" y="531774"/>
                  </a:lnTo>
                  <a:lnTo>
                    <a:pt x="167919" y="503783"/>
                  </a:lnTo>
                  <a:lnTo>
                    <a:pt x="195910" y="503783"/>
                  </a:lnTo>
                  <a:lnTo>
                    <a:pt x="195910" y="531774"/>
                  </a:lnTo>
                  <a:lnTo>
                    <a:pt x="223888" y="531774"/>
                  </a:lnTo>
                  <a:lnTo>
                    <a:pt x="223888" y="475792"/>
                  </a:lnTo>
                  <a:close/>
                </a:path>
                <a:path w="307975" h="812164">
                  <a:moveTo>
                    <a:pt x="223888" y="279882"/>
                  </a:moveTo>
                  <a:lnTo>
                    <a:pt x="195910" y="279882"/>
                  </a:lnTo>
                  <a:lnTo>
                    <a:pt x="195910" y="251891"/>
                  </a:lnTo>
                  <a:lnTo>
                    <a:pt x="167919" y="251891"/>
                  </a:lnTo>
                  <a:lnTo>
                    <a:pt x="139941" y="251891"/>
                  </a:lnTo>
                  <a:lnTo>
                    <a:pt x="111950" y="251891"/>
                  </a:lnTo>
                  <a:lnTo>
                    <a:pt x="111950" y="279882"/>
                  </a:lnTo>
                  <a:lnTo>
                    <a:pt x="139941" y="279882"/>
                  </a:lnTo>
                  <a:lnTo>
                    <a:pt x="167919" y="279882"/>
                  </a:lnTo>
                  <a:lnTo>
                    <a:pt x="167919" y="335851"/>
                  </a:lnTo>
                  <a:lnTo>
                    <a:pt x="139941" y="335851"/>
                  </a:lnTo>
                  <a:lnTo>
                    <a:pt x="139941" y="363842"/>
                  </a:lnTo>
                  <a:lnTo>
                    <a:pt x="111950" y="363842"/>
                  </a:lnTo>
                  <a:lnTo>
                    <a:pt x="111950" y="391833"/>
                  </a:lnTo>
                  <a:lnTo>
                    <a:pt x="139941" y="391833"/>
                  </a:lnTo>
                  <a:lnTo>
                    <a:pt x="167919" y="391833"/>
                  </a:lnTo>
                  <a:lnTo>
                    <a:pt x="195910" y="391833"/>
                  </a:lnTo>
                  <a:lnTo>
                    <a:pt x="195910" y="363842"/>
                  </a:lnTo>
                  <a:lnTo>
                    <a:pt x="223888" y="363842"/>
                  </a:lnTo>
                  <a:lnTo>
                    <a:pt x="223888" y="279882"/>
                  </a:lnTo>
                  <a:close/>
                </a:path>
                <a:path w="307975" h="812164">
                  <a:moveTo>
                    <a:pt x="223888" y="0"/>
                  </a:moveTo>
                  <a:lnTo>
                    <a:pt x="195910" y="0"/>
                  </a:lnTo>
                  <a:lnTo>
                    <a:pt x="167919" y="0"/>
                  </a:lnTo>
                  <a:lnTo>
                    <a:pt x="167919" y="55981"/>
                  </a:lnTo>
                  <a:lnTo>
                    <a:pt x="167919" y="111950"/>
                  </a:lnTo>
                  <a:lnTo>
                    <a:pt x="167919" y="195910"/>
                  </a:lnTo>
                  <a:lnTo>
                    <a:pt x="195910" y="195910"/>
                  </a:lnTo>
                  <a:lnTo>
                    <a:pt x="223888" y="195935"/>
                  </a:lnTo>
                  <a:lnTo>
                    <a:pt x="223888" y="167932"/>
                  </a:lnTo>
                  <a:lnTo>
                    <a:pt x="195910" y="167932"/>
                  </a:lnTo>
                  <a:lnTo>
                    <a:pt x="195910" y="111963"/>
                  </a:lnTo>
                  <a:lnTo>
                    <a:pt x="195910" y="55981"/>
                  </a:lnTo>
                  <a:lnTo>
                    <a:pt x="195910" y="27990"/>
                  </a:lnTo>
                  <a:lnTo>
                    <a:pt x="223888" y="27990"/>
                  </a:lnTo>
                  <a:lnTo>
                    <a:pt x="223888" y="0"/>
                  </a:lnTo>
                  <a:close/>
                </a:path>
                <a:path w="307975" h="812164">
                  <a:moveTo>
                    <a:pt x="251891" y="223901"/>
                  </a:moveTo>
                  <a:lnTo>
                    <a:pt x="223901" y="223901"/>
                  </a:lnTo>
                  <a:lnTo>
                    <a:pt x="223901" y="251891"/>
                  </a:lnTo>
                  <a:lnTo>
                    <a:pt x="251891" y="251891"/>
                  </a:lnTo>
                  <a:lnTo>
                    <a:pt x="251891" y="223901"/>
                  </a:lnTo>
                  <a:close/>
                </a:path>
                <a:path w="307975" h="812164">
                  <a:moveTo>
                    <a:pt x="279869" y="615734"/>
                  </a:moveTo>
                  <a:lnTo>
                    <a:pt x="251891" y="615734"/>
                  </a:lnTo>
                  <a:lnTo>
                    <a:pt x="251891" y="559765"/>
                  </a:lnTo>
                  <a:lnTo>
                    <a:pt x="223901" y="559765"/>
                  </a:lnTo>
                  <a:lnTo>
                    <a:pt x="223901" y="811657"/>
                  </a:lnTo>
                  <a:lnTo>
                    <a:pt x="251891" y="811657"/>
                  </a:lnTo>
                  <a:lnTo>
                    <a:pt x="279869" y="811657"/>
                  </a:lnTo>
                  <a:lnTo>
                    <a:pt x="279869" y="783666"/>
                  </a:lnTo>
                  <a:lnTo>
                    <a:pt x="251891" y="783666"/>
                  </a:lnTo>
                  <a:lnTo>
                    <a:pt x="251891" y="755675"/>
                  </a:lnTo>
                  <a:lnTo>
                    <a:pt x="279869" y="755675"/>
                  </a:lnTo>
                  <a:lnTo>
                    <a:pt x="279869" y="727684"/>
                  </a:lnTo>
                  <a:lnTo>
                    <a:pt x="251891" y="727684"/>
                  </a:lnTo>
                  <a:lnTo>
                    <a:pt x="251891" y="699706"/>
                  </a:lnTo>
                  <a:lnTo>
                    <a:pt x="279869" y="699706"/>
                  </a:lnTo>
                  <a:lnTo>
                    <a:pt x="279869" y="671715"/>
                  </a:lnTo>
                  <a:lnTo>
                    <a:pt x="251891" y="671715"/>
                  </a:lnTo>
                  <a:lnTo>
                    <a:pt x="251891" y="643724"/>
                  </a:lnTo>
                  <a:lnTo>
                    <a:pt x="279869" y="643724"/>
                  </a:lnTo>
                  <a:lnTo>
                    <a:pt x="279869" y="615734"/>
                  </a:lnTo>
                  <a:close/>
                </a:path>
                <a:path w="307975" h="812164">
                  <a:moveTo>
                    <a:pt x="279869" y="503783"/>
                  </a:moveTo>
                  <a:lnTo>
                    <a:pt x="251891" y="503783"/>
                  </a:lnTo>
                  <a:lnTo>
                    <a:pt x="251891" y="559765"/>
                  </a:lnTo>
                  <a:lnTo>
                    <a:pt x="279869" y="559765"/>
                  </a:lnTo>
                  <a:lnTo>
                    <a:pt x="279869" y="503783"/>
                  </a:lnTo>
                  <a:close/>
                </a:path>
                <a:path w="307975" h="812164">
                  <a:moveTo>
                    <a:pt x="279869" y="419823"/>
                  </a:moveTo>
                  <a:lnTo>
                    <a:pt x="251891" y="419823"/>
                  </a:lnTo>
                  <a:lnTo>
                    <a:pt x="223901" y="419823"/>
                  </a:lnTo>
                  <a:lnTo>
                    <a:pt x="223901" y="447827"/>
                  </a:lnTo>
                  <a:lnTo>
                    <a:pt x="251891" y="447827"/>
                  </a:lnTo>
                  <a:lnTo>
                    <a:pt x="279869" y="447827"/>
                  </a:lnTo>
                  <a:lnTo>
                    <a:pt x="279869" y="419823"/>
                  </a:lnTo>
                  <a:close/>
                </a:path>
                <a:path w="307975" h="812164">
                  <a:moveTo>
                    <a:pt x="279869" y="307873"/>
                  </a:moveTo>
                  <a:lnTo>
                    <a:pt x="251891" y="307873"/>
                  </a:lnTo>
                  <a:lnTo>
                    <a:pt x="251891" y="391833"/>
                  </a:lnTo>
                  <a:lnTo>
                    <a:pt x="279869" y="391833"/>
                  </a:lnTo>
                  <a:lnTo>
                    <a:pt x="279869" y="307873"/>
                  </a:lnTo>
                  <a:close/>
                </a:path>
                <a:path w="307975" h="812164">
                  <a:moveTo>
                    <a:pt x="279869" y="251891"/>
                  </a:moveTo>
                  <a:lnTo>
                    <a:pt x="251891" y="251891"/>
                  </a:lnTo>
                  <a:lnTo>
                    <a:pt x="251891" y="279882"/>
                  </a:lnTo>
                  <a:lnTo>
                    <a:pt x="279869" y="279882"/>
                  </a:lnTo>
                  <a:lnTo>
                    <a:pt x="279869" y="251891"/>
                  </a:lnTo>
                  <a:close/>
                </a:path>
                <a:path w="307975" h="812164">
                  <a:moveTo>
                    <a:pt x="279869" y="167932"/>
                  </a:moveTo>
                  <a:lnTo>
                    <a:pt x="251891" y="167932"/>
                  </a:lnTo>
                  <a:lnTo>
                    <a:pt x="223901" y="167932"/>
                  </a:lnTo>
                  <a:lnTo>
                    <a:pt x="223901" y="195935"/>
                  </a:lnTo>
                  <a:lnTo>
                    <a:pt x="251891" y="195935"/>
                  </a:lnTo>
                  <a:lnTo>
                    <a:pt x="279869" y="195935"/>
                  </a:lnTo>
                  <a:lnTo>
                    <a:pt x="279869" y="167932"/>
                  </a:lnTo>
                  <a:close/>
                </a:path>
                <a:path w="307975" h="812164">
                  <a:moveTo>
                    <a:pt x="279869" y="55981"/>
                  </a:moveTo>
                  <a:lnTo>
                    <a:pt x="251891" y="55981"/>
                  </a:lnTo>
                  <a:lnTo>
                    <a:pt x="223901" y="55981"/>
                  </a:lnTo>
                  <a:lnTo>
                    <a:pt x="223901" y="111950"/>
                  </a:lnTo>
                  <a:lnTo>
                    <a:pt x="223901" y="139941"/>
                  </a:lnTo>
                  <a:lnTo>
                    <a:pt x="251891" y="139941"/>
                  </a:lnTo>
                  <a:lnTo>
                    <a:pt x="279869" y="139941"/>
                  </a:lnTo>
                  <a:lnTo>
                    <a:pt x="279869" y="111963"/>
                  </a:lnTo>
                  <a:lnTo>
                    <a:pt x="279869" y="55981"/>
                  </a:lnTo>
                  <a:close/>
                </a:path>
                <a:path w="307975" h="812164">
                  <a:moveTo>
                    <a:pt x="307848" y="0"/>
                  </a:moveTo>
                  <a:lnTo>
                    <a:pt x="279869" y="0"/>
                  </a:lnTo>
                  <a:lnTo>
                    <a:pt x="251891" y="0"/>
                  </a:lnTo>
                  <a:lnTo>
                    <a:pt x="223901" y="0"/>
                  </a:lnTo>
                  <a:lnTo>
                    <a:pt x="223901" y="27990"/>
                  </a:lnTo>
                  <a:lnTo>
                    <a:pt x="251891" y="27990"/>
                  </a:lnTo>
                  <a:lnTo>
                    <a:pt x="279869" y="27990"/>
                  </a:lnTo>
                  <a:lnTo>
                    <a:pt x="307848" y="27990"/>
                  </a:lnTo>
                  <a:lnTo>
                    <a:pt x="307848" y="0"/>
                  </a:lnTo>
                  <a:close/>
                </a:path>
              </a:pathLst>
            </a:custGeom>
            <a:solidFill>
              <a:srgbClr val="7DC35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1559750" y="1013917"/>
              <a:ext cx="84455" cy="812165"/>
            </a:xfrm>
            <a:custGeom>
              <a:avLst/>
              <a:gdLst/>
              <a:ahLst/>
              <a:cxnLst/>
              <a:rect l="l" t="t" r="r" b="b"/>
              <a:pathLst>
                <a:path w="84455" h="812164">
                  <a:moveTo>
                    <a:pt x="27978" y="587743"/>
                  </a:moveTo>
                  <a:lnTo>
                    <a:pt x="0" y="587743"/>
                  </a:lnTo>
                  <a:lnTo>
                    <a:pt x="0" y="615734"/>
                  </a:lnTo>
                  <a:lnTo>
                    <a:pt x="27978" y="615734"/>
                  </a:lnTo>
                  <a:lnTo>
                    <a:pt x="27978" y="587743"/>
                  </a:lnTo>
                  <a:close/>
                </a:path>
                <a:path w="84455" h="812164">
                  <a:moveTo>
                    <a:pt x="27978" y="475792"/>
                  </a:moveTo>
                  <a:lnTo>
                    <a:pt x="0" y="475792"/>
                  </a:lnTo>
                  <a:lnTo>
                    <a:pt x="0" y="503783"/>
                  </a:lnTo>
                  <a:lnTo>
                    <a:pt x="27978" y="503783"/>
                  </a:lnTo>
                  <a:lnTo>
                    <a:pt x="27978" y="475792"/>
                  </a:lnTo>
                  <a:close/>
                </a:path>
                <a:path w="84455" h="812164">
                  <a:moveTo>
                    <a:pt x="27978" y="363842"/>
                  </a:moveTo>
                  <a:lnTo>
                    <a:pt x="0" y="363842"/>
                  </a:lnTo>
                  <a:lnTo>
                    <a:pt x="0" y="391833"/>
                  </a:lnTo>
                  <a:lnTo>
                    <a:pt x="27978" y="391833"/>
                  </a:lnTo>
                  <a:lnTo>
                    <a:pt x="27978" y="363842"/>
                  </a:lnTo>
                  <a:close/>
                </a:path>
                <a:path w="84455" h="812164">
                  <a:moveTo>
                    <a:pt x="27978" y="279882"/>
                  </a:moveTo>
                  <a:lnTo>
                    <a:pt x="0" y="279882"/>
                  </a:lnTo>
                  <a:lnTo>
                    <a:pt x="0" y="307886"/>
                  </a:lnTo>
                  <a:lnTo>
                    <a:pt x="27978" y="307886"/>
                  </a:lnTo>
                  <a:lnTo>
                    <a:pt x="27978" y="279882"/>
                  </a:lnTo>
                  <a:close/>
                </a:path>
                <a:path w="84455" h="812164">
                  <a:moveTo>
                    <a:pt x="27978" y="167932"/>
                  </a:moveTo>
                  <a:lnTo>
                    <a:pt x="0" y="167932"/>
                  </a:lnTo>
                  <a:lnTo>
                    <a:pt x="0" y="195935"/>
                  </a:lnTo>
                  <a:lnTo>
                    <a:pt x="27978" y="195935"/>
                  </a:lnTo>
                  <a:lnTo>
                    <a:pt x="27978" y="167932"/>
                  </a:lnTo>
                  <a:close/>
                </a:path>
                <a:path w="84455" h="812164">
                  <a:moveTo>
                    <a:pt x="27978" y="55981"/>
                  </a:moveTo>
                  <a:lnTo>
                    <a:pt x="0" y="55981"/>
                  </a:lnTo>
                  <a:lnTo>
                    <a:pt x="0" y="111950"/>
                  </a:lnTo>
                  <a:lnTo>
                    <a:pt x="0" y="139941"/>
                  </a:lnTo>
                  <a:lnTo>
                    <a:pt x="27978" y="139941"/>
                  </a:lnTo>
                  <a:lnTo>
                    <a:pt x="27978" y="111963"/>
                  </a:lnTo>
                  <a:lnTo>
                    <a:pt x="27978" y="55981"/>
                  </a:lnTo>
                  <a:close/>
                </a:path>
                <a:path w="84455" h="812164">
                  <a:moveTo>
                    <a:pt x="27978" y="0"/>
                  </a:moveTo>
                  <a:lnTo>
                    <a:pt x="0" y="0"/>
                  </a:lnTo>
                  <a:lnTo>
                    <a:pt x="0" y="27990"/>
                  </a:lnTo>
                  <a:lnTo>
                    <a:pt x="27978" y="27990"/>
                  </a:lnTo>
                  <a:lnTo>
                    <a:pt x="27978" y="0"/>
                  </a:lnTo>
                  <a:close/>
                </a:path>
                <a:path w="84455" h="812164">
                  <a:moveTo>
                    <a:pt x="55981" y="223901"/>
                  </a:moveTo>
                  <a:lnTo>
                    <a:pt x="27990" y="223901"/>
                  </a:lnTo>
                  <a:lnTo>
                    <a:pt x="27990" y="251891"/>
                  </a:lnTo>
                  <a:lnTo>
                    <a:pt x="55981" y="251891"/>
                  </a:lnTo>
                  <a:lnTo>
                    <a:pt x="55981" y="223901"/>
                  </a:lnTo>
                  <a:close/>
                </a:path>
                <a:path w="84455" h="812164">
                  <a:moveTo>
                    <a:pt x="83959" y="783666"/>
                  </a:moveTo>
                  <a:lnTo>
                    <a:pt x="55981" y="783666"/>
                  </a:lnTo>
                  <a:lnTo>
                    <a:pt x="55981" y="755675"/>
                  </a:lnTo>
                  <a:lnTo>
                    <a:pt x="27990" y="755675"/>
                  </a:lnTo>
                  <a:lnTo>
                    <a:pt x="27990" y="811657"/>
                  </a:lnTo>
                  <a:lnTo>
                    <a:pt x="55981" y="811657"/>
                  </a:lnTo>
                  <a:lnTo>
                    <a:pt x="83959" y="811657"/>
                  </a:lnTo>
                  <a:lnTo>
                    <a:pt x="83959" y="783666"/>
                  </a:lnTo>
                  <a:close/>
                </a:path>
                <a:path w="84455" h="812164">
                  <a:moveTo>
                    <a:pt x="83959" y="727684"/>
                  </a:moveTo>
                  <a:lnTo>
                    <a:pt x="55981" y="727684"/>
                  </a:lnTo>
                  <a:lnTo>
                    <a:pt x="55981" y="755675"/>
                  </a:lnTo>
                  <a:lnTo>
                    <a:pt x="83959" y="755675"/>
                  </a:lnTo>
                  <a:lnTo>
                    <a:pt x="83959" y="727684"/>
                  </a:lnTo>
                  <a:close/>
                </a:path>
                <a:path w="84455" h="812164">
                  <a:moveTo>
                    <a:pt x="83959" y="587743"/>
                  </a:moveTo>
                  <a:lnTo>
                    <a:pt x="55981" y="587743"/>
                  </a:lnTo>
                  <a:lnTo>
                    <a:pt x="27990" y="587743"/>
                  </a:lnTo>
                  <a:lnTo>
                    <a:pt x="27990" y="699693"/>
                  </a:lnTo>
                  <a:lnTo>
                    <a:pt x="55981" y="699693"/>
                  </a:lnTo>
                  <a:lnTo>
                    <a:pt x="55981" y="643724"/>
                  </a:lnTo>
                  <a:lnTo>
                    <a:pt x="83959" y="643724"/>
                  </a:lnTo>
                  <a:lnTo>
                    <a:pt x="83959" y="587743"/>
                  </a:lnTo>
                  <a:close/>
                </a:path>
                <a:path w="84455" h="812164">
                  <a:moveTo>
                    <a:pt x="83959" y="251891"/>
                  </a:moveTo>
                  <a:lnTo>
                    <a:pt x="55981" y="251891"/>
                  </a:lnTo>
                  <a:lnTo>
                    <a:pt x="55981" y="279882"/>
                  </a:lnTo>
                  <a:lnTo>
                    <a:pt x="27990" y="279882"/>
                  </a:lnTo>
                  <a:lnTo>
                    <a:pt x="27990" y="363842"/>
                  </a:lnTo>
                  <a:lnTo>
                    <a:pt x="55981" y="363842"/>
                  </a:lnTo>
                  <a:lnTo>
                    <a:pt x="55981" y="391833"/>
                  </a:lnTo>
                  <a:lnTo>
                    <a:pt x="27990" y="391833"/>
                  </a:lnTo>
                  <a:lnTo>
                    <a:pt x="27990" y="475792"/>
                  </a:lnTo>
                  <a:lnTo>
                    <a:pt x="55981" y="475792"/>
                  </a:lnTo>
                  <a:lnTo>
                    <a:pt x="55981" y="503783"/>
                  </a:lnTo>
                  <a:lnTo>
                    <a:pt x="27990" y="503783"/>
                  </a:lnTo>
                  <a:lnTo>
                    <a:pt x="27990" y="559765"/>
                  </a:lnTo>
                  <a:lnTo>
                    <a:pt x="55981" y="559765"/>
                  </a:lnTo>
                  <a:lnTo>
                    <a:pt x="55981" y="531761"/>
                  </a:lnTo>
                  <a:lnTo>
                    <a:pt x="83959" y="531761"/>
                  </a:lnTo>
                  <a:lnTo>
                    <a:pt x="83959" y="447802"/>
                  </a:lnTo>
                  <a:lnTo>
                    <a:pt x="55981" y="447802"/>
                  </a:lnTo>
                  <a:lnTo>
                    <a:pt x="55981" y="419811"/>
                  </a:lnTo>
                  <a:lnTo>
                    <a:pt x="83959" y="419811"/>
                  </a:lnTo>
                  <a:lnTo>
                    <a:pt x="83959" y="335851"/>
                  </a:lnTo>
                  <a:lnTo>
                    <a:pt x="55981" y="335851"/>
                  </a:lnTo>
                  <a:lnTo>
                    <a:pt x="55981" y="307873"/>
                  </a:lnTo>
                  <a:lnTo>
                    <a:pt x="83959" y="307873"/>
                  </a:lnTo>
                  <a:lnTo>
                    <a:pt x="83959" y="251891"/>
                  </a:lnTo>
                  <a:close/>
                </a:path>
                <a:path w="84455" h="812164">
                  <a:moveTo>
                    <a:pt x="83959" y="0"/>
                  </a:moveTo>
                  <a:lnTo>
                    <a:pt x="55981" y="0"/>
                  </a:lnTo>
                  <a:lnTo>
                    <a:pt x="27990" y="0"/>
                  </a:lnTo>
                  <a:lnTo>
                    <a:pt x="27990" y="27990"/>
                  </a:lnTo>
                  <a:lnTo>
                    <a:pt x="55981" y="27990"/>
                  </a:lnTo>
                  <a:lnTo>
                    <a:pt x="55981" y="55981"/>
                  </a:lnTo>
                  <a:lnTo>
                    <a:pt x="55981" y="111950"/>
                  </a:lnTo>
                  <a:lnTo>
                    <a:pt x="55981" y="167932"/>
                  </a:lnTo>
                  <a:lnTo>
                    <a:pt x="27990" y="167932"/>
                  </a:lnTo>
                  <a:lnTo>
                    <a:pt x="27990" y="195935"/>
                  </a:lnTo>
                  <a:lnTo>
                    <a:pt x="55981" y="195935"/>
                  </a:lnTo>
                  <a:lnTo>
                    <a:pt x="83959" y="195910"/>
                  </a:lnTo>
                  <a:lnTo>
                    <a:pt x="83959" y="111963"/>
                  </a:lnTo>
                  <a:lnTo>
                    <a:pt x="83959" y="55981"/>
                  </a:lnTo>
                  <a:lnTo>
                    <a:pt x="83959" y="0"/>
                  </a:lnTo>
                  <a:close/>
                </a:path>
              </a:pathLst>
            </a:custGeom>
            <a:solidFill>
              <a:srgbClr val="7DC35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1721065" y="1647875"/>
              <a:ext cx="558800" cy="798195"/>
            </a:xfrm>
            <a:custGeom>
              <a:avLst/>
              <a:gdLst/>
              <a:ahLst/>
              <a:cxnLst/>
              <a:rect l="l" t="t" r="r" b="b"/>
              <a:pathLst>
                <a:path w="558800" h="798194">
                  <a:moveTo>
                    <a:pt x="183248" y="13995"/>
                  </a:moveTo>
                  <a:lnTo>
                    <a:pt x="179895" y="8991"/>
                  </a:lnTo>
                  <a:lnTo>
                    <a:pt x="174256" y="7975"/>
                  </a:lnTo>
                  <a:lnTo>
                    <a:pt x="173291" y="7975"/>
                  </a:lnTo>
                  <a:lnTo>
                    <a:pt x="166509" y="5740"/>
                  </a:lnTo>
                  <a:lnTo>
                    <a:pt x="158572" y="3238"/>
                  </a:lnTo>
                  <a:lnTo>
                    <a:pt x="144005" y="1498"/>
                  </a:lnTo>
                  <a:lnTo>
                    <a:pt x="129222" y="1231"/>
                  </a:lnTo>
                  <a:lnTo>
                    <a:pt x="114935" y="1231"/>
                  </a:lnTo>
                  <a:lnTo>
                    <a:pt x="107632" y="0"/>
                  </a:lnTo>
                  <a:lnTo>
                    <a:pt x="102133" y="5499"/>
                  </a:lnTo>
                  <a:lnTo>
                    <a:pt x="105689" y="11887"/>
                  </a:lnTo>
                  <a:lnTo>
                    <a:pt x="111747" y="22390"/>
                  </a:lnTo>
                  <a:lnTo>
                    <a:pt x="116878" y="33362"/>
                  </a:lnTo>
                  <a:lnTo>
                    <a:pt x="120992" y="44742"/>
                  </a:lnTo>
                  <a:lnTo>
                    <a:pt x="124015" y="56464"/>
                  </a:lnTo>
                  <a:lnTo>
                    <a:pt x="124574" y="59423"/>
                  </a:lnTo>
                  <a:lnTo>
                    <a:pt x="124612" y="59588"/>
                  </a:lnTo>
                  <a:lnTo>
                    <a:pt x="127977" y="61506"/>
                  </a:lnTo>
                  <a:lnTo>
                    <a:pt x="130962" y="60401"/>
                  </a:lnTo>
                  <a:lnTo>
                    <a:pt x="133705" y="59423"/>
                  </a:lnTo>
                  <a:lnTo>
                    <a:pt x="135102" y="56464"/>
                  </a:lnTo>
                  <a:lnTo>
                    <a:pt x="131368" y="45834"/>
                  </a:lnTo>
                  <a:lnTo>
                    <a:pt x="128993" y="37922"/>
                  </a:lnTo>
                  <a:lnTo>
                    <a:pt x="126631" y="29959"/>
                  </a:lnTo>
                  <a:lnTo>
                    <a:pt x="124421" y="22390"/>
                  </a:lnTo>
                  <a:lnTo>
                    <a:pt x="124015" y="20878"/>
                  </a:lnTo>
                  <a:lnTo>
                    <a:pt x="125971" y="21539"/>
                  </a:lnTo>
                  <a:lnTo>
                    <a:pt x="133324" y="23723"/>
                  </a:lnTo>
                  <a:lnTo>
                    <a:pt x="140766" y="25476"/>
                  </a:lnTo>
                  <a:lnTo>
                    <a:pt x="149847" y="27025"/>
                  </a:lnTo>
                  <a:lnTo>
                    <a:pt x="159092" y="27470"/>
                  </a:lnTo>
                  <a:lnTo>
                    <a:pt x="168363" y="26593"/>
                  </a:lnTo>
                  <a:lnTo>
                    <a:pt x="170827" y="25933"/>
                  </a:lnTo>
                  <a:lnTo>
                    <a:pt x="170967" y="25933"/>
                  </a:lnTo>
                  <a:lnTo>
                    <a:pt x="177482" y="24168"/>
                  </a:lnTo>
                  <a:lnTo>
                    <a:pt x="182689" y="20002"/>
                  </a:lnTo>
                  <a:lnTo>
                    <a:pt x="183248" y="13995"/>
                  </a:lnTo>
                  <a:close/>
                </a:path>
                <a:path w="558800" h="798194">
                  <a:moveTo>
                    <a:pt x="558546" y="688517"/>
                  </a:moveTo>
                  <a:lnTo>
                    <a:pt x="557555" y="643458"/>
                  </a:lnTo>
                  <a:lnTo>
                    <a:pt x="549173" y="597471"/>
                  </a:lnTo>
                  <a:lnTo>
                    <a:pt x="535203" y="552907"/>
                  </a:lnTo>
                  <a:lnTo>
                    <a:pt x="517448" y="512076"/>
                  </a:lnTo>
                  <a:lnTo>
                    <a:pt x="497700" y="477316"/>
                  </a:lnTo>
                  <a:lnTo>
                    <a:pt x="469696" y="440397"/>
                  </a:lnTo>
                  <a:lnTo>
                    <a:pt x="436765" y="407898"/>
                  </a:lnTo>
                  <a:lnTo>
                    <a:pt x="399783" y="379971"/>
                  </a:lnTo>
                  <a:lnTo>
                    <a:pt x="359664" y="356755"/>
                  </a:lnTo>
                  <a:lnTo>
                    <a:pt x="317258" y="338378"/>
                  </a:lnTo>
                  <a:lnTo>
                    <a:pt x="306438" y="334822"/>
                  </a:lnTo>
                  <a:lnTo>
                    <a:pt x="306489" y="329501"/>
                  </a:lnTo>
                  <a:lnTo>
                    <a:pt x="301256" y="281178"/>
                  </a:lnTo>
                  <a:lnTo>
                    <a:pt x="290296" y="233883"/>
                  </a:lnTo>
                  <a:lnTo>
                    <a:pt x="273913" y="188175"/>
                  </a:lnTo>
                  <a:lnTo>
                    <a:pt x="252412" y="144614"/>
                  </a:lnTo>
                  <a:lnTo>
                    <a:pt x="226085" y="103771"/>
                  </a:lnTo>
                  <a:lnTo>
                    <a:pt x="195249" y="66230"/>
                  </a:lnTo>
                  <a:lnTo>
                    <a:pt x="160210" y="32537"/>
                  </a:lnTo>
                  <a:lnTo>
                    <a:pt x="154520" y="27813"/>
                  </a:lnTo>
                  <a:lnTo>
                    <a:pt x="148348" y="36652"/>
                  </a:lnTo>
                  <a:lnTo>
                    <a:pt x="153466" y="40601"/>
                  </a:lnTo>
                  <a:lnTo>
                    <a:pt x="173990" y="59093"/>
                  </a:lnTo>
                  <a:lnTo>
                    <a:pt x="210959" y="100152"/>
                  </a:lnTo>
                  <a:lnTo>
                    <a:pt x="254889" y="170357"/>
                  </a:lnTo>
                  <a:lnTo>
                    <a:pt x="275805" y="221564"/>
                  </a:lnTo>
                  <a:lnTo>
                    <a:pt x="289610" y="275132"/>
                  </a:lnTo>
                  <a:lnTo>
                    <a:pt x="295808" y="329501"/>
                  </a:lnTo>
                  <a:lnTo>
                    <a:pt x="295859" y="331355"/>
                  </a:lnTo>
                  <a:lnTo>
                    <a:pt x="295503" y="331241"/>
                  </a:lnTo>
                  <a:lnTo>
                    <a:pt x="295503" y="356539"/>
                  </a:lnTo>
                  <a:lnTo>
                    <a:pt x="287248" y="425424"/>
                  </a:lnTo>
                  <a:lnTo>
                    <a:pt x="271551" y="468350"/>
                  </a:lnTo>
                  <a:lnTo>
                    <a:pt x="247688" y="505002"/>
                  </a:lnTo>
                  <a:lnTo>
                    <a:pt x="215176" y="533031"/>
                  </a:lnTo>
                  <a:lnTo>
                    <a:pt x="173596" y="550125"/>
                  </a:lnTo>
                  <a:lnTo>
                    <a:pt x="122491" y="553948"/>
                  </a:lnTo>
                  <a:lnTo>
                    <a:pt x="81724" y="542455"/>
                  </a:lnTo>
                  <a:lnTo>
                    <a:pt x="49199" y="517194"/>
                  </a:lnTo>
                  <a:lnTo>
                    <a:pt x="27178" y="482358"/>
                  </a:lnTo>
                  <a:lnTo>
                    <a:pt x="17907" y="442074"/>
                  </a:lnTo>
                  <a:lnTo>
                    <a:pt x="23647" y="400519"/>
                  </a:lnTo>
                  <a:lnTo>
                    <a:pt x="46101" y="365036"/>
                  </a:lnTo>
                  <a:lnTo>
                    <a:pt x="79159" y="341820"/>
                  </a:lnTo>
                  <a:lnTo>
                    <a:pt x="118770" y="329501"/>
                  </a:lnTo>
                  <a:lnTo>
                    <a:pt x="118224" y="329501"/>
                  </a:lnTo>
                  <a:lnTo>
                    <a:pt x="161518" y="326478"/>
                  </a:lnTo>
                  <a:lnTo>
                    <a:pt x="203073" y="331482"/>
                  </a:lnTo>
                  <a:lnTo>
                    <a:pt x="256171" y="343750"/>
                  </a:lnTo>
                  <a:lnTo>
                    <a:pt x="295503" y="356539"/>
                  </a:lnTo>
                  <a:lnTo>
                    <a:pt x="295503" y="331241"/>
                  </a:lnTo>
                  <a:lnTo>
                    <a:pt x="234632" y="313855"/>
                  </a:lnTo>
                  <a:lnTo>
                    <a:pt x="192239" y="306501"/>
                  </a:lnTo>
                  <a:lnTo>
                    <a:pt x="149110" y="304177"/>
                  </a:lnTo>
                  <a:lnTo>
                    <a:pt x="104635" y="310324"/>
                  </a:lnTo>
                  <a:lnTo>
                    <a:pt x="62598" y="327367"/>
                  </a:lnTo>
                  <a:lnTo>
                    <a:pt x="27965" y="355371"/>
                  </a:lnTo>
                  <a:lnTo>
                    <a:pt x="5651" y="394436"/>
                  </a:lnTo>
                  <a:lnTo>
                    <a:pt x="0" y="424180"/>
                  </a:lnTo>
                  <a:lnTo>
                    <a:pt x="1346" y="454063"/>
                  </a:lnTo>
                  <a:lnTo>
                    <a:pt x="22428" y="509384"/>
                  </a:lnTo>
                  <a:lnTo>
                    <a:pt x="54889" y="544106"/>
                  </a:lnTo>
                  <a:lnTo>
                    <a:pt x="96774" y="563524"/>
                  </a:lnTo>
                  <a:lnTo>
                    <a:pt x="143281" y="568350"/>
                  </a:lnTo>
                  <a:lnTo>
                    <a:pt x="189674" y="559269"/>
                  </a:lnTo>
                  <a:lnTo>
                    <a:pt x="231178" y="537006"/>
                  </a:lnTo>
                  <a:lnTo>
                    <a:pt x="263715" y="504215"/>
                  </a:lnTo>
                  <a:lnTo>
                    <a:pt x="286092" y="464769"/>
                  </a:lnTo>
                  <a:lnTo>
                    <a:pt x="299745" y="420966"/>
                  </a:lnTo>
                  <a:lnTo>
                    <a:pt x="306070" y="375107"/>
                  </a:lnTo>
                  <a:lnTo>
                    <a:pt x="306209" y="360019"/>
                  </a:lnTo>
                  <a:lnTo>
                    <a:pt x="308254" y="360692"/>
                  </a:lnTo>
                  <a:lnTo>
                    <a:pt x="357886" y="383349"/>
                  </a:lnTo>
                  <a:lnTo>
                    <a:pt x="403656" y="412762"/>
                  </a:lnTo>
                  <a:lnTo>
                    <a:pt x="444195" y="448906"/>
                  </a:lnTo>
                  <a:lnTo>
                    <a:pt x="477659" y="491236"/>
                  </a:lnTo>
                  <a:lnTo>
                    <a:pt x="504164" y="538378"/>
                  </a:lnTo>
                  <a:lnTo>
                    <a:pt x="523862" y="589000"/>
                  </a:lnTo>
                  <a:lnTo>
                    <a:pt x="536892" y="641718"/>
                  </a:lnTo>
                  <a:lnTo>
                    <a:pt x="540639" y="681101"/>
                  </a:lnTo>
                  <a:lnTo>
                    <a:pt x="536028" y="721004"/>
                  </a:lnTo>
                  <a:lnTo>
                    <a:pt x="521081" y="757275"/>
                  </a:lnTo>
                  <a:lnTo>
                    <a:pt x="493801" y="785736"/>
                  </a:lnTo>
                  <a:lnTo>
                    <a:pt x="488391" y="789457"/>
                  </a:lnTo>
                  <a:lnTo>
                    <a:pt x="493191" y="797763"/>
                  </a:lnTo>
                  <a:lnTo>
                    <a:pt x="499173" y="794778"/>
                  </a:lnTo>
                  <a:lnTo>
                    <a:pt x="531152" y="766508"/>
                  </a:lnTo>
                  <a:lnTo>
                    <a:pt x="550341" y="730313"/>
                  </a:lnTo>
                  <a:lnTo>
                    <a:pt x="558546" y="688517"/>
                  </a:lnTo>
                  <a:close/>
                </a:path>
              </a:pathLst>
            </a:custGeom>
            <a:solidFill>
              <a:srgbClr val="50B1E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2" name="object 32"/>
          <p:cNvGrpSpPr/>
          <p:nvPr/>
        </p:nvGrpSpPr>
        <p:grpSpPr>
          <a:xfrm>
            <a:off x="0" y="3726967"/>
            <a:ext cx="5544185" cy="269240"/>
            <a:chOff x="0" y="3726967"/>
            <a:chExt cx="5544185" cy="269240"/>
          </a:xfrm>
        </p:grpSpPr>
        <p:sp>
          <p:nvSpPr>
            <p:cNvPr id="33" name="object 33"/>
            <p:cNvSpPr/>
            <p:nvPr/>
          </p:nvSpPr>
          <p:spPr>
            <a:xfrm>
              <a:off x="4765459" y="3726967"/>
              <a:ext cx="779145" cy="269240"/>
            </a:xfrm>
            <a:custGeom>
              <a:avLst/>
              <a:gdLst/>
              <a:ahLst/>
              <a:cxnLst/>
              <a:rect l="l" t="t" r="r" b="b"/>
              <a:pathLst>
                <a:path w="779145" h="269239">
                  <a:moveTo>
                    <a:pt x="778535" y="0"/>
                  </a:moveTo>
                  <a:lnTo>
                    <a:pt x="0" y="0"/>
                  </a:lnTo>
                  <a:lnTo>
                    <a:pt x="0" y="269036"/>
                  </a:lnTo>
                  <a:lnTo>
                    <a:pt x="778535" y="269036"/>
                  </a:lnTo>
                  <a:lnTo>
                    <a:pt x="778535" y="0"/>
                  </a:lnTo>
                  <a:close/>
                </a:path>
              </a:pathLst>
            </a:custGeom>
            <a:solidFill>
              <a:srgbClr val="1D449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4105821" y="3726967"/>
              <a:ext cx="659765" cy="269240"/>
            </a:xfrm>
            <a:custGeom>
              <a:avLst/>
              <a:gdLst/>
              <a:ahLst/>
              <a:cxnLst/>
              <a:rect l="l" t="t" r="r" b="b"/>
              <a:pathLst>
                <a:path w="659764" h="269239">
                  <a:moveTo>
                    <a:pt x="0" y="269036"/>
                  </a:moveTo>
                  <a:lnTo>
                    <a:pt x="659650" y="269036"/>
                  </a:lnTo>
                  <a:lnTo>
                    <a:pt x="659650" y="0"/>
                  </a:lnTo>
                  <a:lnTo>
                    <a:pt x="0" y="0"/>
                  </a:lnTo>
                  <a:lnTo>
                    <a:pt x="0" y="269036"/>
                  </a:lnTo>
                  <a:close/>
                </a:path>
              </a:pathLst>
            </a:custGeom>
            <a:solidFill>
              <a:srgbClr val="00B6E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3442538" y="3726967"/>
              <a:ext cx="663575" cy="269240"/>
            </a:xfrm>
            <a:custGeom>
              <a:avLst/>
              <a:gdLst/>
              <a:ahLst/>
              <a:cxnLst/>
              <a:rect l="l" t="t" r="r" b="b"/>
              <a:pathLst>
                <a:path w="663575" h="269239">
                  <a:moveTo>
                    <a:pt x="0" y="269036"/>
                  </a:moveTo>
                  <a:lnTo>
                    <a:pt x="663282" y="269036"/>
                  </a:lnTo>
                  <a:lnTo>
                    <a:pt x="663282" y="0"/>
                  </a:lnTo>
                  <a:lnTo>
                    <a:pt x="0" y="0"/>
                  </a:lnTo>
                  <a:lnTo>
                    <a:pt x="0" y="269036"/>
                  </a:lnTo>
                  <a:close/>
                </a:path>
              </a:pathLst>
            </a:custGeom>
            <a:solidFill>
              <a:srgbClr val="9AD9E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2772003" y="3726967"/>
              <a:ext cx="670560" cy="269240"/>
            </a:xfrm>
            <a:custGeom>
              <a:avLst/>
              <a:gdLst/>
              <a:ahLst/>
              <a:cxnLst/>
              <a:rect l="l" t="t" r="r" b="b"/>
              <a:pathLst>
                <a:path w="670560" h="269239">
                  <a:moveTo>
                    <a:pt x="670534" y="0"/>
                  </a:moveTo>
                  <a:lnTo>
                    <a:pt x="0" y="0"/>
                  </a:lnTo>
                  <a:lnTo>
                    <a:pt x="0" y="269036"/>
                  </a:lnTo>
                  <a:lnTo>
                    <a:pt x="670534" y="269036"/>
                  </a:lnTo>
                  <a:lnTo>
                    <a:pt x="670534" y="0"/>
                  </a:lnTo>
                  <a:close/>
                </a:path>
              </a:pathLst>
            </a:custGeom>
            <a:solidFill>
              <a:srgbClr val="F287B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2101469" y="3726967"/>
              <a:ext cx="670560" cy="269240"/>
            </a:xfrm>
            <a:custGeom>
              <a:avLst/>
              <a:gdLst/>
              <a:ahLst/>
              <a:cxnLst/>
              <a:rect l="l" t="t" r="r" b="b"/>
              <a:pathLst>
                <a:path w="670560" h="269239">
                  <a:moveTo>
                    <a:pt x="670534" y="0"/>
                  </a:moveTo>
                  <a:lnTo>
                    <a:pt x="0" y="0"/>
                  </a:lnTo>
                  <a:lnTo>
                    <a:pt x="0" y="269036"/>
                  </a:lnTo>
                  <a:lnTo>
                    <a:pt x="670534" y="269036"/>
                  </a:lnTo>
                  <a:lnTo>
                    <a:pt x="670534" y="0"/>
                  </a:lnTo>
                  <a:close/>
                </a:path>
              </a:pathLst>
            </a:custGeom>
            <a:solidFill>
              <a:srgbClr val="B455A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1436369" y="3726967"/>
              <a:ext cx="670560" cy="269240"/>
            </a:xfrm>
            <a:custGeom>
              <a:avLst/>
              <a:gdLst/>
              <a:ahLst/>
              <a:cxnLst/>
              <a:rect l="l" t="t" r="r" b="b"/>
              <a:pathLst>
                <a:path w="670560" h="269239">
                  <a:moveTo>
                    <a:pt x="670534" y="0"/>
                  </a:moveTo>
                  <a:lnTo>
                    <a:pt x="0" y="0"/>
                  </a:lnTo>
                  <a:lnTo>
                    <a:pt x="0" y="269036"/>
                  </a:lnTo>
                  <a:lnTo>
                    <a:pt x="670534" y="269036"/>
                  </a:lnTo>
                  <a:lnTo>
                    <a:pt x="670534" y="0"/>
                  </a:lnTo>
                  <a:close/>
                </a:path>
              </a:pathLst>
            </a:custGeom>
            <a:solidFill>
              <a:srgbClr val="EF412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778535" y="3726967"/>
              <a:ext cx="663575" cy="269240"/>
            </a:xfrm>
            <a:custGeom>
              <a:avLst/>
              <a:gdLst/>
              <a:ahLst/>
              <a:cxnLst/>
              <a:rect l="l" t="t" r="r" b="b"/>
              <a:pathLst>
                <a:path w="663575" h="269239">
                  <a:moveTo>
                    <a:pt x="0" y="269036"/>
                  </a:moveTo>
                  <a:lnTo>
                    <a:pt x="663282" y="269036"/>
                  </a:lnTo>
                  <a:lnTo>
                    <a:pt x="663282" y="0"/>
                  </a:lnTo>
                  <a:lnTo>
                    <a:pt x="0" y="0"/>
                  </a:lnTo>
                  <a:lnTo>
                    <a:pt x="0" y="269036"/>
                  </a:lnTo>
                  <a:close/>
                </a:path>
              </a:pathLst>
            </a:custGeom>
            <a:solidFill>
              <a:srgbClr val="FFCC3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0" y="3726967"/>
              <a:ext cx="779145" cy="269240"/>
            </a:xfrm>
            <a:custGeom>
              <a:avLst/>
              <a:gdLst/>
              <a:ahLst/>
              <a:cxnLst/>
              <a:rect l="l" t="t" r="r" b="b"/>
              <a:pathLst>
                <a:path w="779145" h="269239">
                  <a:moveTo>
                    <a:pt x="778535" y="0"/>
                  </a:moveTo>
                  <a:lnTo>
                    <a:pt x="0" y="0"/>
                  </a:lnTo>
                  <a:lnTo>
                    <a:pt x="0" y="269036"/>
                  </a:lnTo>
                  <a:lnTo>
                    <a:pt x="778535" y="269036"/>
                  </a:lnTo>
                  <a:lnTo>
                    <a:pt x="778535" y="0"/>
                  </a:lnTo>
                  <a:close/>
                </a:path>
              </a:pathLst>
            </a:custGeom>
            <a:solidFill>
              <a:srgbClr val="7DC35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44" name="Grafik 43">
            <a:extLst>
              <a:ext uri="{FF2B5EF4-FFF2-40B4-BE49-F238E27FC236}">
                <a16:creationId xmlns:a16="http://schemas.microsoft.com/office/drawing/2014/main" id="{32967C50-6E45-3E37-C629-883DCC99FF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383" t="67135"/>
          <a:stretch>
            <a:fillRect/>
          </a:stretch>
        </p:blipFill>
        <p:spPr>
          <a:xfrm>
            <a:off x="2277533" y="127455"/>
            <a:ext cx="2250170" cy="1825019"/>
          </a:xfrm>
          <a:prstGeom prst="rect">
            <a:avLst/>
          </a:prstGeom>
        </p:spPr>
      </p:pic>
      <p:pic>
        <p:nvPicPr>
          <p:cNvPr id="45" name="Grafik 44">
            <a:extLst>
              <a:ext uri="{FF2B5EF4-FFF2-40B4-BE49-F238E27FC236}">
                <a16:creationId xmlns:a16="http://schemas.microsoft.com/office/drawing/2014/main" id="{2C972C2B-A44E-E348-0D0A-D7164AE3992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7135" r="48617"/>
          <a:stretch>
            <a:fillRect/>
          </a:stretch>
        </p:blipFill>
        <p:spPr>
          <a:xfrm>
            <a:off x="2089150" y="1837342"/>
            <a:ext cx="2378221" cy="1825019"/>
          </a:xfrm>
          <a:prstGeom prst="rect">
            <a:avLst/>
          </a:prstGeom>
        </p:spPr>
      </p:pic>
      <p:sp>
        <p:nvSpPr>
          <p:cNvPr id="46" name="object 30">
            <a:extLst>
              <a:ext uri="{FF2B5EF4-FFF2-40B4-BE49-F238E27FC236}">
                <a16:creationId xmlns:a16="http://schemas.microsoft.com/office/drawing/2014/main" id="{2A9A2E8C-441F-DF91-2FB8-0AF33E074853}"/>
              </a:ext>
            </a:extLst>
          </p:cNvPr>
          <p:cNvSpPr txBox="1"/>
          <p:nvPr/>
        </p:nvSpPr>
        <p:spPr>
          <a:xfrm>
            <a:off x="4493260" y="3371850"/>
            <a:ext cx="94869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0" dirty="0">
                <a:solidFill>
                  <a:srgbClr val="231F20"/>
                </a:solidFill>
                <a:latin typeface="Gibson Light"/>
                <a:cs typeface="Gibson Light"/>
              </a:rPr>
              <a:t>UND</a:t>
            </a:r>
            <a:r>
              <a:rPr sz="900" b="0" spc="-10" dirty="0">
                <a:solidFill>
                  <a:srgbClr val="231F20"/>
                </a:solidFill>
                <a:latin typeface="Gibson Light"/>
                <a:cs typeface="Gibson Light"/>
              </a:rPr>
              <a:t> </a:t>
            </a:r>
            <a:r>
              <a:rPr sz="900" b="0" dirty="0">
                <a:solidFill>
                  <a:srgbClr val="231F20"/>
                </a:solidFill>
                <a:latin typeface="Gibson Light"/>
                <a:cs typeface="Gibson Light"/>
              </a:rPr>
              <a:t>VIELE</a:t>
            </a:r>
            <a:r>
              <a:rPr sz="900" b="0" spc="-10" dirty="0">
                <a:solidFill>
                  <a:srgbClr val="231F20"/>
                </a:solidFill>
                <a:latin typeface="Gibson Light"/>
                <a:cs typeface="Gibson Light"/>
              </a:rPr>
              <a:t> MEHR...</a:t>
            </a:r>
            <a:endParaRPr sz="900" dirty="0">
              <a:latin typeface="Gibson Light"/>
              <a:cs typeface="Gibson Light"/>
            </a:endParaRPr>
          </a:p>
        </p:txBody>
      </p:sp>
      <p:grpSp>
        <p:nvGrpSpPr>
          <p:cNvPr id="47" name="object 10">
            <a:extLst>
              <a:ext uri="{FF2B5EF4-FFF2-40B4-BE49-F238E27FC236}">
                <a16:creationId xmlns:a16="http://schemas.microsoft.com/office/drawing/2014/main" id="{29FEA9A5-5C26-D3F7-AFBE-B3CCFD27D5D6}"/>
              </a:ext>
            </a:extLst>
          </p:cNvPr>
          <p:cNvGrpSpPr/>
          <p:nvPr/>
        </p:nvGrpSpPr>
        <p:grpSpPr>
          <a:xfrm>
            <a:off x="471440" y="4293"/>
            <a:ext cx="1453607" cy="1130631"/>
            <a:chOff x="3099727" y="0"/>
            <a:chExt cx="2117725" cy="1647189"/>
          </a:xfrm>
        </p:grpSpPr>
        <p:sp>
          <p:nvSpPr>
            <p:cNvPr id="48" name="object 11">
              <a:extLst>
                <a:ext uri="{FF2B5EF4-FFF2-40B4-BE49-F238E27FC236}">
                  <a16:creationId xmlns:a16="http://schemas.microsoft.com/office/drawing/2014/main" id="{DA060567-3B2C-5EA1-DD25-0D6C42A06858}"/>
                </a:ext>
              </a:extLst>
            </p:cNvPr>
            <p:cNvSpPr/>
            <p:nvPr/>
          </p:nvSpPr>
          <p:spPr>
            <a:xfrm>
              <a:off x="3979489" y="913510"/>
              <a:ext cx="637540" cy="718820"/>
            </a:xfrm>
            <a:custGeom>
              <a:avLst/>
              <a:gdLst/>
              <a:ahLst/>
              <a:cxnLst/>
              <a:rect l="l" t="t" r="r" b="b"/>
              <a:pathLst>
                <a:path w="637539" h="718819">
                  <a:moveTo>
                    <a:pt x="318592" y="0"/>
                  </a:moveTo>
                  <a:lnTo>
                    <a:pt x="256824" y="6010"/>
                  </a:lnTo>
                  <a:lnTo>
                    <a:pt x="197434" y="23926"/>
                  </a:lnTo>
                  <a:lnTo>
                    <a:pt x="154651" y="45424"/>
                  </a:lnTo>
                  <a:lnTo>
                    <a:pt x="116218" y="72573"/>
                  </a:lnTo>
                  <a:lnTo>
                    <a:pt x="82521" y="104738"/>
                  </a:lnTo>
                  <a:lnTo>
                    <a:pt x="53987" y="141284"/>
                  </a:lnTo>
                  <a:lnTo>
                    <a:pt x="31042" y="181574"/>
                  </a:lnTo>
                  <a:lnTo>
                    <a:pt x="14112" y="224973"/>
                  </a:lnTo>
                  <a:lnTo>
                    <a:pt x="3622" y="270845"/>
                  </a:lnTo>
                  <a:lnTo>
                    <a:pt x="0" y="318554"/>
                  </a:lnTo>
                  <a:lnTo>
                    <a:pt x="0" y="718362"/>
                  </a:lnTo>
                  <a:lnTo>
                    <a:pt x="197396" y="718362"/>
                  </a:lnTo>
                  <a:lnTo>
                    <a:pt x="197434" y="318566"/>
                  </a:lnTo>
                  <a:lnTo>
                    <a:pt x="206954" y="271405"/>
                  </a:lnTo>
                  <a:lnTo>
                    <a:pt x="232918" y="232894"/>
                  </a:lnTo>
                  <a:lnTo>
                    <a:pt x="271425" y="206929"/>
                  </a:lnTo>
                  <a:lnTo>
                    <a:pt x="318579" y="197408"/>
                  </a:lnTo>
                  <a:lnTo>
                    <a:pt x="365733" y="206929"/>
                  </a:lnTo>
                  <a:lnTo>
                    <a:pt x="404241" y="232894"/>
                  </a:lnTo>
                  <a:lnTo>
                    <a:pt x="430204" y="271405"/>
                  </a:lnTo>
                  <a:lnTo>
                    <a:pt x="439724" y="318566"/>
                  </a:lnTo>
                  <a:lnTo>
                    <a:pt x="439724" y="718362"/>
                  </a:lnTo>
                  <a:lnTo>
                    <a:pt x="637133" y="718362"/>
                  </a:lnTo>
                  <a:lnTo>
                    <a:pt x="637133" y="318566"/>
                  </a:lnTo>
                  <a:lnTo>
                    <a:pt x="633635" y="271514"/>
                  </a:lnTo>
                  <a:lnTo>
                    <a:pt x="623570" y="226607"/>
                  </a:lnTo>
                  <a:lnTo>
                    <a:pt x="607431" y="184335"/>
                  </a:lnTo>
                  <a:lnTo>
                    <a:pt x="585709" y="145191"/>
                  </a:lnTo>
                  <a:lnTo>
                    <a:pt x="558895" y="109665"/>
                  </a:lnTo>
                  <a:lnTo>
                    <a:pt x="527481" y="78249"/>
                  </a:lnTo>
                  <a:lnTo>
                    <a:pt x="491957" y="51433"/>
                  </a:lnTo>
                  <a:lnTo>
                    <a:pt x="452815" y="29709"/>
                  </a:lnTo>
                  <a:lnTo>
                    <a:pt x="410546" y="13568"/>
                  </a:lnTo>
                  <a:lnTo>
                    <a:pt x="365641" y="3501"/>
                  </a:lnTo>
                  <a:lnTo>
                    <a:pt x="318592" y="0"/>
                  </a:lnTo>
                  <a:close/>
                </a:path>
              </a:pathLst>
            </a:custGeom>
            <a:solidFill>
              <a:srgbClr val="B455A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12">
              <a:extLst>
                <a:ext uri="{FF2B5EF4-FFF2-40B4-BE49-F238E27FC236}">
                  <a16:creationId xmlns:a16="http://schemas.microsoft.com/office/drawing/2014/main" id="{EC3E30FA-7BCB-C80E-2F24-B264752F49EC}"/>
                </a:ext>
              </a:extLst>
            </p:cNvPr>
            <p:cNvSpPr/>
            <p:nvPr/>
          </p:nvSpPr>
          <p:spPr>
            <a:xfrm>
              <a:off x="3979481" y="0"/>
              <a:ext cx="197485" cy="1631950"/>
            </a:xfrm>
            <a:custGeom>
              <a:avLst/>
              <a:gdLst/>
              <a:ahLst/>
              <a:cxnLst/>
              <a:rect l="l" t="t" r="r" b="b"/>
              <a:pathLst>
                <a:path w="197485" h="1631950">
                  <a:moveTo>
                    <a:pt x="197434" y="0"/>
                  </a:moveTo>
                  <a:lnTo>
                    <a:pt x="0" y="0"/>
                  </a:lnTo>
                  <a:lnTo>
                    <a:pt x="0" y="1631873"/>
                  </a:lnTo>
                  <a:lnTo>
                    <a:pt x="197434" y="1631873"/>
                  </a:lnTo>
                  <a:lnTo>
                    <a:pt x="197434" y="0"/>
                  </a:lnTo>
                  <a:close/>
                </a:path>
              </a:pathLst>
            </a:custGeom>
            <a:solidFill>
              <a:srgbClr val="00B6E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13">
              <a:extLst>
                <a:ext uri="{FF2B5EF4-FFF2-40B4-BE49-F238E27FC236}">
                  <a16:creationId xmlns:a16="http://schemas.microsoft.com/office/drawing/2014/main" id="{353EE9D1-397B-A740-DC35-0474702DE087}"/>
                </a:ext>
              </a:extLst>
            </p:cNvPr>
            <p:cNvSpPr/>
            <p:nvPr/>
          </p:nvSpPr>
          <p:spPr>
            <a:xfrm>
              <a:off x="3516897" y="928815"/>
              <a:ext cx="613410" cy="718820"/>
            </a:xfrm>
            <a:custGeom>
              <a:avLst/>
              <a:gdLst/>
              <a:ahLst/>
              <a:cxnLst/>
              <a:rect l="l" t="t" r="r" b="b"/>
              <a:pathLst>
                <a:path w="613410" h="718819">
                  <a:moveTo>
                    <a:pt x="359201" y="0"/>
                  </a:moveTo>
                  <a:lnTo>
                    <a:pt x="311120" y="3214"/>
                  </a:lnTo>
                  <a:lnTo>
                    <a:pt x="264735" y="12611"/>
                  </a:lnTo>
                  <a:lnTo>
                    <a:pt x="220525" y="27822"/>
                  </a:lnTo>
                  <a:lnTo>
                    <a:pt x="178970" y="48481"/>
                  </a:lnTo>
                  <a:lnTo>
                    <a:pt x="140550" y="74218"/>
                  </a:lnTo>
                  <a:lnTo>
                    <a:pt x="105744" y="104666"/>
                  </a:lnTo>
                  <a:lnTo>
                    <a:pt x="75032" y="139457"/>
                  </a:lnTo>
                  <a:lnTo>
                    <a:pt x="48895" y="178222"/>
                  </a:lnTo>
                  <a:lnTo>
                    <a:pt x="27812" y="220594"/>
                  </a:lnTo>
                  <a:lnTo>
                    <a:pt x="12262" y="266204"/>
                  </a:lnTo>
                  <a:lnTo>
                    <a:pt x="2926" y="313479"/>
                  </a:lnTo>
                  <a:lnTo>
                    <a:pt x="0" y="360715"/>
                  </a:lnTo>
                  <a:lnTo>
                    <a:pt x="3252" y="407356"/>
                  </a:lnTo>
                  <a:lnTo>
                    <a:pt x="12453" y="452842"/>
                  </a:lnTo>
                  <a:lnTo>
                    <a:pt x="27370" y="496614"/>
                  </a:lnTo>
                  <a:lnTo>
                    <a:pt x="47773" y="538114"/>
                  </a:lnTo>
                  <a:lnTo>
                    <a:pt x="73429" y="576783"/>
                  </a:lnTo>
                  <a:lnTo>
                    <a:pt x="104109" y="612062"/>
                  </a:lnTo>
                  <a:lnTo>
                    <a:pt x="139579" y="643393"/>
                  </a:lnTo>
                  <a:lnTo>
                    <a:pt x="179610" y="670217"/>
                  </a:lnTo>
                  <a:lnTo>
                    <a:pt x="222855" y="691476"/>
                  </a:lnTo>
                  <a:lnTo>
                    <a:pt x="267724" y="706532"/>
                  </a:lnTo>
                  <a:lnTo>
                    <a:pt x="313616" y="715464"/>
                  </a:lnTo>
                  <a:lnTo>
                    <a:pt x="359933" y="718351"/>
                  </a:lnTo>
                  <a:lnTo>
                    <a:pt x="406075" y="715271"/>
                  </a:lnTo>
                  <a:lnTo>
                    <a:pt x="451442" y="706305"/>
                  </a:lnTo>
                  <a:lnTo>
                    <a:pt x="495435" y="691531"/>
                  </a:lnTo>
                  <a:lnTo>
                    <a:pt x="537455" y="671029"/>
                  </a:lnTo>
                  <a:lnTo>
                    <a:pt x="576901" y="644877"/>
                  </a:lnTo>
                  <a:lnTo>
                    <a:pt x="613175" y="613155"/>
                  </a:lnTo>
                  <a:lnTo>
                    <a:pt x="473577" y="473570"/>
                  </a:lnTo>
                  <a:lnTo>
                    <a:pt x="435020" y="502089"/>
                  </a:lnTo>
                  <a:lnTo>
                    <a:pt x="390757" y="517844"/>
                  </a:lnTo>
                  <a:lnTo>
                    <a:pt x="343832" y="520227"/>
                  </a:lnTo>
                  <a:lnTo>
                    <a:pt x="297288" y="508634"/>
                  </a:lnTo>
                  <a:lnTo>
                    <a:pt x="256182" y="483918"/>
                  </a:lnTo>
                  <a:lnTo>
                    <a:pt x="224689" y="449052"/>
                  </a:lnTo>
                  <a:lnTo>
                    <a:pt x="204530" y="406615"/>
                  </a:lnTo>
                  <a:lnTo>
                    <a:pt x="197428" y="359181"/>
                  </a:lnTo>
                  <a:lnTo>
                    <a:pt x="204530" y="311740"/>
                  </a:lnTo>
                  <a:lnTo>
                    <a:pt x="224689" y="269298"/>
                  </a:lnTo>
                  <a:lnTo>
                    <a:pt x="256182" y="234431"/>
                  </a:lnTo>
                  <a:lnTo>
                    <a:pt x="297288" y="209715"/>
                  </a:lnTo>
                  <a:lnTo>
                    <a:pt x="354678" y="197472"/>
                  </a:lnTo>
                  <a:lnTo>
                    <a:pt x="383551" y="199267"/>
                  </a:lnTo>
                  <a:lnTo>
                    <a:pt x="411601" y="206146"/>
                  </a:lnTo>
                  <a:lnTo>
                    <a:pt x="411601" y="3721"/>
                  </a:lnTo>
                  <a:lnTo>
                    <a:pt x="398618" y="2077"/>
                  </a:lnTo>
                  <a:lnTo>
                    <a:pt x="385548" y="903"/>
                  </a:lnTo>
                  <a:lnTo>
                    <a:pt x="372405" y="208"/>
                  </a:lnTo>
                  <a:lnTo>
                    <a:pt x="359201" y="0"/>
                  </a:lnTo>
                  <a:close/>
                </a:path>
              </a:pathLst>
            </a:custGeom>
            <a:solidFill>
              <a:srgbClr val="7DC35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14">
              <a:extLst>
                <a:ext uri="{FF2B5EF4-FFF2-40B4-BE49-F238E27FC236}">
                  <a16:creationId xmlns:a16="http://schemas.microsoft.com/office/drawing/2014/main" id="{5C04F141-BCD9-BC6D-AB74-09D0435B758B}"/>
                </a:ext>
              </a:extLst>
            </p:cNvPr>
            <p:cNvSpPr/>
            <p:nvPr/>
          </p:nvSpPr>
          <p:spPr>
            <a:xfrm>
              <a:off x="3099727" y="928810"/>
              <a:ext cx="516890" cy="718820"/>
            </a:xfrm>
            <a:custGeom>
              <a:avLst/>
              <a:gdLst/>
              <a:ahLst/>
              <a:cxnLst/>
              <a:rect l="l" t="t" r="r" b="b"/>
              <a:pathLst>
                <a:path w="516889" h="718819">
                  <a:moveTo>
                    <a:pt x="450227" y="0"/>
                  </a:moveTo>
                  <a:lnTo>
                    <a:pt x="229006" y="0"/>
                  </a:lnTo>
                  <a:lnTo>
                    <a:pt x="182856" y="4652"/>
                  </a:lnTo>
                  <a:lnTo>
                    <a:pt x="139871" y="17996"/>
                  </a:lnTo>
                  <a:lnTo>
                    <a:pt x="100971" y="39110"/>
                  </a:lnTo>
                  <a:lnTo>
                    <a:pt x="67078" y="67073"/>
                  </a:lnTo>
                  <a:lnTo>
                    <a:pt x="39113" y="100965"/>
                  </a:lnTo>
                  <a:lnTo>
                    <a:pt x="17997" y="139865"/>
                  </a:lnTo>
                  <a:lnTo>
                    <a:pt x="4653" y="182852"/>
                  </a:lnTo>
                  <a:lnTo>
                    <a:pt x="0" y="229006"/>
                  </a:lnTo>
                  <a:lnTo>
                    <a:pt x="4653" y="275155"/>
                  </a:lnTo>
                  <a:lnTo>
                    <a:pt x="17997" y="318139"/>
                  </a:lnTo>
                  <a:lnTo>
                    <a:pt x="39113" y="357037"/>
                  </a:lnTo>
                  <a:lnTo>
                    <a:pt x="67078" y="390928"/>
                  </a:lnTo>
                  <a:lnTo>
                    <a:pt x="100971" y="418890"/>
                  </a:lnTo>
                  <a:lnTo>
                    <a:pt x="139871" y="440004"/>
                  </a:lnTo>
                  <a:lnTo>
                    <a:pt x="182856" y="453347"/>
                  </a:lnTo>
                  <a:lnTo>
                    <a:pt x="229006" y="458000"/>
                  </a:lnTo>
                  <a:lnTo>
                    <a:pt x="288035" y="458000"/>
                  </a:lnTo>
                  <a:lnTo>
                    <a:pt x="300282" y="460474"/>
                  </a:lnTo>
                  <a:lnTo>
                    <a:pt x="310286" y="467221"/>
                  </a:lnTo>
                  <a:lnTo>
                    <a:pt x="317032" y="477229"/>
                  </a:lnTo>
                  <a:lnTo>
                    <a:pt x="319506" y="489483"/>
                  </a:lnTo>
                  <a:lnTo>
                    <a:pt x="317032" y="501730"/>
                  </a:lnTo>
                  <a:lnTo>
                    <a:pt x="310286" y="511733"/>
                  </a:lnTo>
                  <a:lnTo>
                    <a:pt x="300282" y="518479"/>
                  </a:lnTo>
                  <a:lnTo>
                    <a:pt x="288035" y="520954"/>
                  </a:lnTo>
                  <a:lnTo>
                    <a:pt x="8000" y="520954"/>
                  </a:lnTo>
                  <a:lnTo>
                    <a:pt x="8000" y="718362"/>
                  </a:lnTo>
                  <a:lnTo>
                    <a:pt x="291109" y="718362"/>
                  </a:lnTo>
                  <a:lnTo>
                    <a:pt x="336948" y="713117"/>
                  </a:lnTo>
                  <a:lnTo>
                    <a:pt x="379548" y="699309"/>
                  </a:lnTo>
                  <a:lnTo>
                    <a:pt x="418011" y="677853"/>
                  </a:lnTo>
                  <a:lnTo>
                    <a:pt x="451438" y="649666"/>
                  </a:lnTo>
                  <a:lnTo>
                    <a:pt x="478931" y="615667"/>
                  </a:lnTo>
                  <a:lnTo>
                    <a:pt x="499590" y="576771"/>
                  </a:lnTo>
                  <a:lnTo>
                    <a:pt x="512517" y="533896"/>
                  </a:lnTo>
                  <a:lnTo>
                    <a:pt x="516813" y="487959"/>
                  </a:lnTo>
                  <a:lnTo>
                    <a:pt x="511897" y="442083"/>
                  </a:lnTo>
                  <a:lnTo>
                    <a:pt x="498392" y="399386"/>
                  </a:lnTo>
                  <a:lnTo>
                    <a:pt x="477210" y="360771"/>
                  </a:lnTo>
                  <a:lnTo>
                    <a:pt x="449262" y="327145"/>
                  </a:lnTo>
                  <a:lnTo>
                    <a:pt x="415458" y="299413"/>
                  </a:lnTo>
                  <a:lnTo>
                    <a:pt x="376710" y="278479"/>
                  </a:lnTo>
                  <a:lnTo>
                    <a:pt x="333928" y="265249"/>
                  </a:lnTo>
                  <a:lnTo>
                    <a:pt x="288023" y="260629"/>
                  </a:lnTo>
                  <a:lnTo>
                    <a:pt x="229006" y="260629"/>
                  </a:lnTo>
                  <a:lnTo>
                    <a:pt x="216700" y="258146"/>
                  </a:lnTo>
                  <a:lnTo>
                    <a:pt x="206652" y="251374"/>
                  </a:lnTo>
                  <a:lnTo>
                    <a:pt x="199879" y="241330"/>
                  </a:lnTo>
                  <a:lnTo>
                    <a:pt x="197396" y="229031"/>
                  </a:lnTo>
                  <a:lnTo>
                    <a:pt x="199879" y="216733"/>
                  </a:lnTo>
                  <a:lnTo>
                    <a:pt x="206652" y="206689"/>
                  </a:lnTo>
                  <a:lnTo>
                    <a:pt x="216700" y="199917"/>
                  </a:lnTo>
                  <a:lnTo>
                    <a:pt x="229006" y="197434"/>
                  </a:lnTo>
                  <a:lnTo>
                    <a:pt x="450214" y="197434"/>
                  </a:lnTo>
                  <a:lnTo>
                    <a:pt x="450214" y="38"/>
                  </a:lnTo>
                  <a:close/>
                </a:path>
              </a:pathLst>
            </a:custGeom>
            <a:solidFill>
              <a:srgbClr val="EF412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" name="object 15">
              <a:extLst>
                <a:ext uri="{FF2B5EF4-FFF2-40B4-BE49-F238E27FC236}">
                  <a16:creationId xmlns:a16="http://schemas.microsoft.com/office/drawing/2014/main" id="{18C47264-8E62-D9D6-F7AF-FC32BAD043AF}"/>
                </a:ext>
              </a:extLst>
            </p:cNvPr>
            <p:cNvSpPr/>
            <p:nvPr/>
          </p:nvSpPr>
          <p:spPr>
            <a:xfrm>
              <a:off x="4498712" y="928805"/>
              <a:ext cx="718820" cy="718820"/>
            </a:xfrm>
            <a:custGeom>
              <a:avLst/>
              <a:gdLst/>
              <a:ahLst/>
              <a:cxnLst/>
              <a:rect l="l" t="t" r="r" b="b"/>
              <a:pathLst>
                <a:path w="718820" h="718819">
                  <a:moveTo>
                    <a:pt x="359192" y="0"/>
                  </a:moveTo>
                  <a:lnTo>
                    <a:pt x="311380" y="3184"/>
                  </a:lnTo>
                  <a:lnTo>
                    <a:pt x="265130" y="12515"/>
                  </a:lnTo>
                  <a:lnTo>
                    <a:pt x="220946" y="27657"/>
                  </a:lnTo>
                  <a:lnTo>
                    <a:pt x="179328" y="48273"/>
                  </a:lnTo>
                  <a:lnTo>
                    <a:pt x="140782" y="74028"/>
                  </a:lnTo>
                  <a:lnTo>
                    <a:pt x="105808" y="104587"/>
                  </a:lnTo>
                  <a:lnTo>
                    <a:pt x="74910" y="139614"/>
                  </a:lnTo>
                  <a:lnTo>
                    <a:pt x="48591" y="178773"/>
                  </a:lnTo>
                  <a:lnTo>
                    <a:pt x="27353" y="221729"/>
                  </a:lnTo>
                  <a:lnTo>
                    <a:pt x="11998" y="267119"/>
                  </a:lnTo>
                  <a:lnTo>
                    <a:pt x="2919" y="313417"/>
                  </a:lnTo>
                  <a:lnTo>
                    <a:pt x="54" y="359168"/>
                  </a:lnTo>
                  <a:lnTo>
                    <a:pt x="0" y="360031"/>
                  </a:lnTo>
                  <a:lnTo>
                    <a:pt x="3121" y="406369"/>
                  </a:lnTo>
                  <a:lnTo>
                    <a:pt x="12164" y="451837"/>
                  </a:lnTo>
                  <a:lnTo>
                    <a:pt x="27013" y="495842"/>
                  </a:lnTo>
                  <a:lnTo>
                    <a:pt x="47548" y="537792"/>
                  </a:lnTo>
                  <a:lnTo>
                    <a:pt x="73651" y="577094"/>
                  </a:lnTo>
                  <a:lnTo>
                    <a:pt x="105204" y="613156"/>
                  </a:lnTo>
                  <a:lnTo>
                    <a:pt x="141266" y="644709"/>
                  </a:lnTo>
                  <a:lnTo>
                    <a:pt x="180568" y="670812"/>
                  </a:lnTo>
                  <a:lnTo>
                    <a:pt x="222518" y="691347"/>
                  </a:lnTo>
                  <a:lnTo>
                    <a:pt x="266523" y="706195"/>
                  </a:lnTo>
                  <a:lnTo>
                    <a:pt x="311991" y="715239"/>
                  </a:lnTo>
                  <a:lnTo>
                    <a:pt x="358329" y="718360"/>
                  </a:lnTo>
                  <a:lnTo>
                    <a:pt x="404943" y="715441"/>
                  </a:lnTo>
                  <a:lnTo>
                    <a:pt x="451241" y="706362"/>
                  </a:lnTo>
                  <a:lnTo>
                    <a:pt x="496631" y="691007"/>
                  </a:lnTo>
                  <a:lnTo>
                    <a:pt x="539587" y="669769"/>
                  </a:lnTo>
                  <a:lnTo>
                    <a:pt x="578746" y="643450"/>
                  </a:lnTo>
                  <a:lnTo>
                    <a:pt x="613772" y="612552"/>
                  </a:lnTo>
                  <a:lnTo>
                    <a:pt x="644330" y="577578"/>
                  </a:lnTo>
                  <a:lnTo>
                    <a:pt x="670085" y="539031"/>
                  </a:lnTo>
                  <a:lnTo>
                    <a:pt x="679052" y="520928"/>
                  </a:lnTo>
                  <a:lnTo>
                    <a:pt x="359192" y="520928"/>
                  </a:lnTo>
                  <a:lnTo>
                    <a:pt x="311754" y="513831"/>
                  </a:lnTo>
                  <a:lnTo>
                    <a:pt x="269307" y="493672"/>
                  </a:lnTo>
                  <a:lnTo>
                    <a:pt x="234433" y="462176"/>
                  </a:lnTo>
                  <a:lnTo>
                    <a:pt x="209713" y="421068"/>
                  </a:lnTo>
                  <a:lnTo>
                    <a:pt x="198120" y="374517"/>
                  </a:lnTo>
                  <a:lnTo>
                    <a:pt x="200504" y="327586"/>
                  </a:lnTo>
                  <a:lnTo>
                    <a:pt x="216258" y="283319"/>
                  </a:lnTo>
                  <a:lnTo>
                    <a:pt x="244777" y="244754"/>
                  </a:lnTo>
                  <a:lnTo>
                    <a:pt x="283344" y="216233"/>
                  </a:lnTo>
                  <a:lnTo>
                    <a:pt x="327615" y="200474"/>
                  </a:lnTo>
                  <a:lnTo>
                    <a:pt x="374545" y="198086"/>
                  </a:lnTo>
                  <a:lnTo>
                    <a:pt x="679285" y="198086"/>
                  </a:lnTo>
                  <a:lnTo>
                    <a:pt x="669189" y="177989"/>
                  </a:lnTo>
                  <a:lnTo>
                    <a:pt x="643386" y="139808"/>
                  </a:lnTo>
                  <a:lnTo>
                    <a:pt x="613031" y="105327"/>
                  </a:lnTo>
                  <a:lnTo>
                    <a:pt x="578551" y="74971"/>
                  </a:lnTo>
                  <a:lnTo>
                    <a:pt x="540371" y="49167"/>
                  </a:lnTo>
                  <a:lnTo>
                    <a:pt x="498919" y="28341"/>
                  </a:lnTo>
                  <a:lnTo>
                    <a:pt x="454620" y="12920"/>
                  </a:lnTo>
                  <a:lnTo>
                    <a:pt x="407902" y="3331"/>
                  </a:lnTo>
                  <a:lnTo>
                    <a:pt x="359192" y="0"/>
                  </a:lnTo>
                  <a:close/>
                </a:path>
                <a:path w="718820" h="718819">
                  <a:moveTo>
                    <a:pt x="679285" y="198086"/>
                  </a:moveTo>
                  <a:lnTo>
                    <a:pt x="374545" y="198086"/>
                  </a:lnTo>
                  <a:lnTo>
                    <a:pt x="421092" y="209677"/>
                  </a:lnTo>
                  <a:lnTo>
                    <a:pt x="462200" y="234395"/>
                  </a:lnTo>
                  <a:lnTo>
                    <a:pt x="493697" y="269265"/>
                  </a:lnTo>
                  <a:lnTo>
                    <a:pt x="513860" y="311707"/>
                  </a:lnTo>
                  <a:lnTo>
                    <a:pt x="520961" y="359168"/>
                  </a:lnTo>
                  <a:lnTo>
                    <a:pt x="515148" y="402128"/>
                  </a:lnTo>
                  <a:lnTo>
                    <a:pt x="498824" y="440753"/>
                  </a:lnTo>
                  <a:lnTo>
                    <a:pt x="473530" y="473482"/>
                  </a:lnTo>
                  <a:lnTo>
                    <a:pt x="440802" y="498779"/>
                  </a:lnTo>
                  <a:lnTo>
                    <a:pt x="402177" y="515106"/>
                  </a:lnTo>
                  <a:lnTo>
                    <a:pt x="359192" y="520928"/>
                  </a:lnTo>
                  <a:lnTo>
                    <a:pt x="679052" y="520928"/>
                  </a:lnTo>
                  <a:lnTo>
                    <a:pt x="690699" y="497414"/>
                  </a:lnTo>
                  <a:lnTo>
                    <a:pt x="705839" y="453229"/>
                  </a:lnTo>
                  <a:lnTo>
                    <a:pt x="715167" y="406980"/>
                  </a:lnTo>
                  <a:lnTo>
                    <a:pt x="718290" y="360031"/>
                  </a:lnTo>
                  <a:lnTo>
                    <a:pt x="718348" y="359168"/>
                  </a:lnTo>
                  <a:lnTo>
                    <a:pt x="715221" y="313417"/>
                  </a:lnTo>
                  <a:lnTo>
                    <a:pt x="715105" y="311707"/>
                  </a:lnTo>
                  <a:lnTo>
                    <a:pt x="715019" y="310458"/>
                  </a:lnTo>
                  <a:lnTo>
                    <a:pt x="705432" y="263740"/>
                  </a:lnTo>
                  <a:lnTo>
                    <a:pt x="690013" y="219441"/>
                  </a:lnTo>
                  <a:lnTo>
                    <a:pt x="679285" y="198086"/>
                  </a:lnTo>
                  <a:close/>
                </a:path>
              </a:pathLst>
            </a:custGeom>
            <a:solidFill>
              <a:srgbClr val="FFCC3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3" name="object 16">
              <a:extLst>
                <a:ext uri="{FF2B5EF4-FFF2-40B4-BE49-F238E27FC236}">
                  <a16:creationId xmlns:a16="http://schemas.microsoft.com/office/drawing/2014/main" id="{4B0B799A-289E-FB04-E6F5-C314539DADC9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661583" y="745120"/>
              <a:ext cx="157441" cy="157454"/>
            </a:xfrm>
            <a:prstGeom prst="rect">
              <a:avLst/>
            </a:prstGeom>
          </p:spPr>
        </p:pic>
        <p:pic>
          <p:nvPicPr>
            <p:cNvPr id="54" name="object 17">
              <a:extLst>
                <a:ext uri="{FF2B5EF4-FFF2-40B4-BE49-F238E27FC236}">
                  <a16:creationId xmlns:a16="http://schemas.microsoft.com/office/drawing/2014/main" id="{CE2AAD89-835A-4181-673D-2F8FC09A672A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896575" y="745120"/>
              <a:ext cx="157441" cy="157454"/>
            </a:xfrm>
            <a:prstGeom prst="rect">
              <a:avLst/>
            </a:prstGeom>
          </p:spPr>
        </p:pic>
        <p:sp>
          <p:nvSpPr>
            <p:cNvPr id="55" name="object 18">
              <a:extLst>
                <a:ext uri="{FF2B5EF4-FFF2-40B4-BE49-F238E27FC236}">
                  <a16:creationId xmlns:a16="http://schemas.microsoft.com/office/drawing/2014/main" id="{81B6BDCF-404F-3636-55A2-62D513E44729}"/>
                </a:ext>
              </a:extLst>
            </p:cNvPr>
            <p:cNvSpPr/>
            <p:nvPr/>
          </p:nvSpPr>
          <p:spPr>
            <a:xfrm>
              <a:off x="3979491" y="937440"/>
              <a:ext cx="197485" cy="694690"/>
            </a:xfrm>
            <a:custGeom>
              <a:avLst/>
              <a:gdLst/>
              <a:ahLst/>
              <a:cxnLst/>
              <a:rect l="l" t="t" r="r" b="b"/>
              <a:pathLst>
                <a:path w="197485" h="694689">
                  <a:moveTo>
                    <a:pt x="197396" y="0"/>
                  </a:moveTo>
                  <a:lnTo>
                    <a:pt x="154651" y="21497"/>
                  </a:lnTo>
                  <a:lnTo>
                    <a:pt x="116218" y="48646"/>
                  </a:lnTo>
                  <a:lnTo>
                    <a:pt x="82521" y="80811"/>
                  </a:lnTo>
                  <a:lnTo>
                    <a:pt x="53987" y="117357"/>
                  </a:lnTo>
                  <a:lnTo>
                    <a:pt x="31042" y="157647"/>
                  </a:lnTo>
                  <a:lnTo>
                    <a:pt x="14112" y="201046"/>
                  </a:lnTo>
                  <a:lnTo>
                    <a:pt x="3622" y="246918"/>
                  </a:lnTo>
                  <a:lnTo>
                    <a:pt x="0" y="294627"/>
                  </a:lnTo>
                  <a:lnTo>
                    <a:pt x="0" y="694423"/>
                  </a:lnTo>
                  <a:lnTo>
                    <a:pt x="197396" y="694423"/>
                  </a:lnTo>
                  <a:lnTo>
                    <a:pt x="197396" y="12"/>
                  </a:lnTo>
                  <a:close/>
                </a:path>
              </a:pathLst>
            </a:custGeom>
            <a:solidFill>
              <a:srgbClr val="1B479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" name="object 19">
              <a:extLst>
                <a:ext uri="{FF2B5EF4-FFF2-40B4-BE49-F238E27FC236}">
                  <a16:creationId xmlns:a16="http://schemas.microsoft.com/office/drawing/2014/main" id="{F2529136-CBF8-9D19-33AC-E47432FED081}"/>
                </a:ext>
              </a:extLst>
            </p:cNvPr>
            <p:cNvSpPr/>
            <p:nvPr/>
          </p:nvSpPr>
          <p:spPr>
            <a:xfrm>
              <a:off x="4498712" y="1070176"/>
              <a:ext cx="118110" cy="483870"/>
            </a:xfrm>
            <a:custGeom>
              <a:avLst/>
              <a:gdLst/>
              <a:ahLst/>
              <a:cxnLst/>
              <a:rect l="l" t="t" r="r" b="b"/>
              <a:pathLst>
                <a:path w="118110" h="483869">
                  <a:moveTo>
                    <a:pt x="73588" y="0"/>
                  </a:moveTo>
                  <a:lnTo>
                    <a:pt x="48039" y="38371"/>
                  </a:lnTo>
                  <a:lnTo>
                    <a:pt x="27347" y="80352"/>
                  </a:lnTo>
                  <a:lnTo>
                    <a:pt x="11995" y="125743"/>
                  </a:lnTo>
                  <a:lnTo>
                    <a:pt x="2918" y="172042"/>
                  </a:lnTo>
                  <a:lnTo>
                    <a:pt x="0" y="218658"/>
                  </a:lnTo>
                  <a:lnTo>
                    <a:pt x="3121" y="264997"/>
                  </a:lnTo>
                  <a:lnTo>
                    <a:pt x="12165" y="310465"/>
                  </a:lnTo>
                  <a:lnTo>
                    <a:pt x="27013" y="354471"/>
                  </a:lnTo>
                  <a:lnTo>
                    <a:pt x="47549" y="396421"/>
                  </a:lnTo>
                  <a:lnTo>
                    <a:pt x="73654" y="435721"/>
                  </a:lnTo>
                  <a:lnTo>
                    <a:pt x="105211" y="471779"/>
                  </a:lnTo>
                  <a:lnTo>
                    <a:pt x="117911" y="483819"/>
                  </a:lnTo>
                  <a:lnTo>
                    <a:pt x="117911" y="161899"/>
                  </a:lnTo>
                  <a:lnTo>
                    <a:pt x="114909" y="118332"/>
                  </a:lnTo>
                  <a:lnTo>
                    <a:pt x="106260" y="76568"/>
                  </a:lnTo>
                  <a:lnTo>
                    <a:pt x="92356" y="36994"/>
                  </a:lnTo>
                  <a:lnTo>
                    <a:pt x="73588" y="0"/>
                  </a:lnTo>
                  <a:close/>
                </a:path>
              </a:pathLst>
            </a:custGeom>
            <a:solidFill>
              <a:srgbClr val="F287B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" name="object 20">
              <a:extLst>
                <a:ext uri="{FF2B5EF4-FFF2-40B4-BE49-F238E27FC236}">
                  <a16:creationId xmlns:a16="http://schemas.microsoft.com/office/drawing/2014/main" id="{2FB1B8B9-E920-FE3E-0462-796A78F91B89}"/>
                </a:ext>
              </a:extLst>
            </p:cNvPr>
            <p:cNvSpPr/>
            <p:nvPr/>
          </p:nvSpPr>
          <p:spPr>
            <a:xfrm>
              <a:off x="3517001" y="1232540"/>
              <a:ext cx="99695" cy="280670"/>
            </a:xfrm>
            <a:custGeom>
              <a:avLst/>
              <a:gdLst/>
              <a:ahLst/>
              <a:cxnLst/>
              <a:rect l="l" t="t" r="r" b="b"/>
              <a:pathLst>
                <a:path w="99695" h="280669">
                  <a:moveTo>
                    <a:pt x="4291" y="0"/>
                  </a:moveTo>
                  <a:lnTo>
                    <a:pt x="0" y="50477"/>
                  </a:lnTo>
                  <a:lnTo>
                    <a:pt x="2779" y="100362"/>
                  </a:lnTo>
                  <a:lnTo>
                    <a:pt x="12352" y="148977"/>
                  </a:lnTo>
                  <a:lnTo>
                    <a:pt x="28442" y="195640"/>
                  </a:lnTo>
                  <a:lnTo>
                    <a:pt x="50773" y="239671"/>
                  </a:lnTo>
                  <a:lnTo>
                    <a:pt x="79068" y="280390"/>
                  </a:lnTo>
                  <a:lnTo>
                    <a:pt x="87925" y="257826"/>
                  </a:lnTo>
                  <a:lnTo>
                    <a:pt x="94391" y="234180"/>
                  </a:lnTo>
                  <a:lnTo>
                    <a:pt x="98313" y="209597"/>
                  </a:lnTo>
                  <a:lnTo>
                    <a:pt x="99541" y="184226"/>
                  </a:lnTo>
                  <a:lnTo>
                    <a:pt x="92496" y="129214"/>
                  </a:lnTo>
                  <a:lnTo>
                    <a:pt x="73199" y="79116"/>
                  </a:lnTo>
                  <a:lnTo>
                    <a:pt x="43260" y="35516"/>
                  </a:lnTo>
                  <a:lnTo>
                    <a:pt x="4291" y="0"/>
                  </a:lnTo>
                  <a:close/>
                </a:path>
              </a:pathLst>
            </a:custGeom>
            <a:solidFill>
              <a:srgbClr val="FFF2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231F2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11</Words>
  <Application>Microsoft Office PowerPoint</Application>
  <PresentationFormat>Benutzerdefiniert</PresentationFormat>
  <Paragraphs>3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6" baseType="lpstr">
      <vt:lpstr>Gibson Light</vt:lpstr>
      <vt:lpstr>Gibson SemiBold</vt:lpstr>
      <vt:lpstr>Gibson Thin</vt:lpstr>
      <vt:lpstr>Office Theme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PostkarteAllgSCHOE25.indd</dc:title>
  <dc:creator>Joachim Haußmann</dc:creator>
  <cp:lastModifiedBy>Joachim Haussmann</cp:lastModifiedBy>
  <cp:revision>3</cp:revision>
  <dcterms:created xsi:type="dcterms:W3CDTF">2025-03-21T10:40:47Z</dcterms:created>
  <dcterms:modified xsi:type="dcterms:W3CDTF">2026-03-09T14:35:50Z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2025-02-17T00:00:00Z</vt:filetime>
  </property>
  <property fmtid="{D5CDD505-2E9C-101B-9397-08002B2CF9AE}" pid="3" name="Creator">
    <vt:lpwstr>Adobe InDesign 20.1 (Macintosh)</vt:lpwstr>
  </property>
  <property fmtid="{D5CDD505-2E9C-101B-9397-08002B2CF9AE}" pid="4" name="GTS_PDFXConformance">
    <vt:lpwstr>PDF/X-3:2002</vt:lpwstr>
  </property>
  <property fmtid="{D5CDD505-2E9C-101B-9397-08002B2CF9AE}" pid="5" name="GTS_PDFXVersion">
    <vt:lpwstr>PDF/X-3:2002</vt:lpwstr>
  </property>
  <property fmtid="{D5CDD505-2E9C-101B-9397-08002B2CF9AE}" pid="6" name="LastSaved">
    <vt:filetime>2025-03-21T00:00:00Z</vt:filetime>
  </property>
  <property fmtid="{D5CDD505-2E9C-101B-9397-08002B2CF9AE}" pid="7" name="Producer">
    <vt:lpwstr>Adobe PDF Library 17.0</vt:lpwstr>
  </property>
</Properties>
</file>